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42" r:id="rId4"/>
    <p:sldId id="335" r:id="rId5"/>
    <p:sldId id="377" r:id="rId6"/>
    <p:sldId id="378" r:id="rId7"/>
    <p:sldId id="379" r:id="rId8"/>
    <p:sldId id="323" r:id="rId9"/>
    <p:sldId id="298" r:id="rId10"/>
    <p:sldId id="299" r:id="rId11"/>
    <p:sldId id="374" r:id="rId12"/>
    <p:sldId id="375" r:id="rId13"/>
    <p:sldId id="376" r:id="rId14"/>
    <p:sldId id="380" r:id="rId15"/>
    <p:sldId id="34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B0F823-D588-4621-A48A-D3BA412A6D43}">
          <p14:sldIdLst>
            <p14:sldId id="342"/>
            <p14:sldId id="335"/>
            <p14:sldId id="377"/>
            <p14:sldId id="378"/>
            <p14:sldId id="379"/>
            <p14:sldId id="323"/>
            <p14:sldId id="298"/>
            <p14:sldId id="299"/>
            <p14:sldId id="374"/>
            <p14:sldId id="375"/>
            <p14:sldId id="376"/>
            <p14:sldId id="38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6229" autoAdjust="0"/>
  </p:normalViewPr>
  <p:slideViewPr>
    <p:cSldViewPr snapToGrid="0" showGuides="1">
      <p:cViewPr varScale="1">
        <p:scale>
          <a:sx n="81" d="100"/>
          <a:sy n="81" d="100"/>
        </p:scale>
        <p:origin x="72" y="163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09FCC-1839-4DDC-AD0A-20D5586088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9D5D01-BAD9-4399-8CB7-28A1819D6AC6}">
      <dgm:prSet/>
      <dgm:spPr/>
      <dgm:t>
        <a:bodyPr/>
        <a:lstStyle/>
        <a:p>
          <a:r>
            <a:rPr lang="en-US" b="1"/>
            <a:t>Tổ chức phân luồng đăng ký từ xa, đảm bảo an toàn cho mọi người.</a:t>
          </a:r>
          <a:endParaRPr lang="en-US"/>
        </a:p>
      </dgm:t>
    </dgm:pt>
    <dgm:pt modelId="{EA81AA8E-7998-4ED6-815D-8FBFD4201EBE}" type="parTrans" cxnId="{BC3F0613-628C-48EE-9830-88AD7DF8C1B3}">
      <dgm:prSet/>
      <dgm:spPr/>
      <dgm:t>
        <a:bodyPr/>
        <a:lstStyle/>
        <a:p>
          <a:endParaRPr lang="en-US"/>
        </a:p>
      </dgm:t>
    </dgm:pt>
    <dgm:pt modelId="{5D9626F1-9DE0-4733-BFCB-37F86C7ECF97}" type="sibTrans" cxnId="{BC3F0613-628C-48EE-9830-88AD7DF8C1B3}">
      <dgm:prSet/>
      <dgm:spPr/>
      <dgm:t>
        <a:bodyPr/>
        <a:lstStyle/>
        <a:p>
          <a:endParaRPr lang="en-US"/>
        </a:p>
      </dgm:t>
    </dgm:pt>
    <dgm:pt modelId="{623D9ECC-88F9-4676-97D7-9C8CC27E6FA1}">
      <dgm:prSet/>
      <dgm:spPr/>
      <dgm:t>
        <a:bodyPr/>
        <a:lstStyle/>
        <a:p>
          <a:r>
            <a:rPr lang="en-US" b="1"/>
            <a:t>Đảm bảo sự điều tiết mật độ phù hợp ở mỗi điểm tiêm theo từng trường hợp.</a:t>
          </a:r>
          <a:endParaRPr lang="en-US"/>
        </a:p>
      </dgm:t>
    </dgm:pt>
    <dgm:pt modelId="{E5D4C079-32A1-4216-B4B3-FB25BD0981B9}" type="parTrans" cxnId="{6C14AC10-B85A-4BF6-B63C-3FF6DF74FF48}">
      <dgm:prSet/>
      <dgm:spPr/>
      <dgm:t>
        <a:bodyPr/>
        <a:lstStyle/>
        <a:p>
          <a:endParaRPr lang="en-US"/>
        </a:p>
      </dgm:t>
    </dgm:pt>
    <dgm:pt modelId="{BC776B2D-05F4-4A37-A007-3566CD9A2C6F}" type="sibTrans" cxnId="{6C14AC10-B85A-4BF6-B63C-3FF6DF74FF48}">
      <dgm:prSet/>
      <dgm:spPr/>
      <dgm:t>
        <a:bodyPr/>
        <a:lstStyle/>
        <a:p>
          <a:endParaRPr lang="en-US"/>
        </a:p>
      </dgm:t>
    </dgm:pt>
    <dgm:pt modelId="{C2E407A6-F722-445D-AA03-D0BC67435B11}">
      <dgm:prSet/>
      <dgm:spPr/>
      <dgm:t>
        <a:bodyPr/>
        <a:lstStyle/>
        <a:p>
          <a:r>
            <a:rPr lang="en-US" b="1"/>
            <a:t>Số hoá dữ liệu tiêm chủng, tạo tiền đề cho hộ chiếu Vaccine</a:t>
          </a:r>
          <a:endParaRPr lang="en-US"/>
        </a:p>
      </dgm:t>
    </dgm:pt>
    <dgm:pt modelId="{6E82ABE9-4A1E-422E-A492-23A54479B87C}" type="parTrans" cxnId="{B65CDFAB-3567-4183-A057-70483AA984B9}">
      <dgm:prSet/>
      <dgm:spPr/>
      <dgm:t>
        <a:bodyPr/>
        <a:lstStyle/>
        <a:p>
          <a:endParaRPr lang="en-US"/>
        </a:p>
      </dgm:t>
    </dgm:pt>
    <dgm:pt modelId="{A62F1A02-EA93-43A0-A54B-3F1C71648812}" type="sibTrans" cxnId="{B65CDFAB-3567-4183-A057-70483AA984B9}">
      <dgm:prSet/>
      <dgm:spPr/>
      <dgm:t>
        <a:bodyPr/>
        <a:lstStyle/>
        <a:p>
          <a:endParaRPr lang="en-US"/>
        </a:p>
      </dgm:t>
    </dgm:pt>
    <dgm:pt modelId="{EA95BF3A-E87D-44E8-871C-C78ED219A7D9}" type="pres">
      <dgm:prSet presAssocID="{6F409FCC-1839-4DDC-AD0A-20D558608826}" presName="root" presStyleCnt="0">
        <dgm:presLayoutVars>
          <dgm:dir/>
          <dgm:resizeHandles val="exact"/>
        </dgm:presLayoutVars>
      </dgm:prSet>
      <dgm:spPr/>
    </dgm:pt>
    <dgm:pt modelId="{F9BDAD95-2495-4906-AD74-358CEA37E66C}" type="pres">
      <dgm:prSet presAssocID="{639D5D01-BAD9-4399-8CB7-28A1819D6AC6}" presName="compNode" presStyleCnt="0"/>
      <dgm:spPr/>
    </dgm:pt>
    <dgm:pt modelId="{25AF5BC9-4F0E-446A-B30C-C86179290B98}" type="pres">
      <dgm:prSet presAssocID="{639D5D01-BAD9-4399-8CB7-28A1819D6AC6}" presName="bgRect" presStyleLbl="bgShp" presStyleIdx="0" presStyleCnt="3"/>
      <dgm:spPr/>
    </dgm:pt>
    <dgm:pt modelId="{B830F66F-3518-4F63-9311-606555748A79}" type="pres">
      <dgm:prSet presAssocID="{639D5D01-BAD9-4399-8CB7-28A1819D6A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B124C6-3E2D-49D2-89B9-02DAE684A449}" type="pres">
      <dgm:prSet presAssocID="{639D5D01-BAD9-4399-8CB7-28A1819D6AC6}" presName="spaceRect" presStyleCnt="0"/>
      <dgm:spPr/>
    </dgm:pt>
    <dgm:pt modelId="{1AEA543E-1A47-42A2-881A-C7AE42CD30B2}" type="pres">
      <dgm:prSet presAssocID="{639D5D01-BAD9-4399-8CB7-28A1819D6AC6}" presName="parTx" presStyleLbl="revTx" presStyleIdx="0" presStyleCnt="3">
        <dgm:presLayoutVars>
          <dgm:chMax val="0"/>
          <dgm:chPref val="0"/>
        </dgm:presLayoutVars>
      </dgm:prSet>
      <dgm:spPr/>
    </dgm:pt>
    <dgm:pt modelId="{00581C02-6695-4F82-B65B-CFE097665769}" type="pres">
      <dgm:prSet presAssocID="{5D9626F1-9DE0-4733-BFCB-37F86C7ECF97}" presName="sibTrans" presStyleCnt="0"/>
      <dgm:spPr/>
    </dgm:pt>
    <dgm:pt modelId="{CC3811DA-4699-4898-A614-806FF99AE29C}" type="pres">
      <dgm:prSet presAssocID="{623D9ECC-88F9-4676-97D7-9C8CC27E6FA1}" presName="compNode" presStyleCnt="0"/>
      <dgm:spPr/>
    </dgm:pt>
    <dgm:pt modelId="{52BD01AB-5FE0-4C9D-A590-6853CD509758}" type="pres">
      <dgm:prSet presAssocID="{623D9ECC-88F9-4676-97D7-9C8CC27E6FA1}" presName="bgRect" presStyleLbl="bgShp" presStyleIdx="1" presStyleCnt="3"/>
      <dgm:spPr/>
    </dgm:pt>
    <dgm:pt modelId="{5E10279B-1B2F-43EF-864F-4286EFB5AAA6}" type="pres">
      <dgm:prSet presAssocID="{623D9ECC-88F9-4676-97D7-9C8CC27E6F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85FCB8A-81D2-4C59-AD2A-5165BAD5A7B5}" type="pres">
      <dgm:prSet presAssocID="{623D9ECC-88F9-4676-97D7-9C8CC27E6FA1}" presName="spaceRect" presStyleCnt="0"/>
      <dgm:spPr/>
    </dgm:pt>
    <dgm:pt modelId="{ED673CC0-5BC1-4455-93A8-72EB8A291D0F}" type="pres">
      <dgm:prSet presAssocID="{623D9ECC-88F9-4676-97D7-9C8CC27E6FA1}" presName="parTx" presStyleLbl="revTx" presStyleIdx="1" presStyleCnt="3">
        <dgm:presLayoutVars>
          <dgm:chMax val="0"/>
          <dgm:chPref val="0"/>
        </dgm:presLayoutVars>
      </dgm:prSet>
      <dgm:spPr/>
    </dgm:pt>
    <dgm:pt modelId="{F356F671-4AFF-4C14-ADEB-56C4D06778E6}" type="pres">
      <dgm:prSet presAssocID="{BC776B2D-05F4-4A37-A007-3566CD9A2C6F}" presName="sibTrans" presStyleCnt="0"/>
      <dgm:spPr/>
    </dgm:pt>
    <dgm:pt modelId="{A13E824E-B842-4F2A-8E17-56B89B2E6BCA}" type="pres">
      <dgm:prSet presAssocID="{C2E407A6-F722-445D-AA03-D0BC67435B11}" presName="compNode" presStyleCnt="0"/>
      <dgm:spPr/>
    </dgm:pt>
    <dgm:pt modelId="{A8CF8965-AD7F-4473-8AE9-6FA3FDF02399}" type="pres">
      <dgm:prSet presAssocID="{C2E407A6-F722-445D-AA03-D0BC67435B11}" presName="bgRect" presStyleLbl="bgShp" presStyleIdx="2" presStyleCnt="3"/>
      <dgm:spPr/>
    </dgm:pt>
    <dgm:pt modelId="{8ADAAB2A-BEB0-46E3-A328-26DF03DA966E}" type="pres">
      <dgm:prSet presAssocID="{C2E407A6-F722-445D-AA03-D0BC67435B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4570EC40-3C2D-45E6-BC26-CFF5492DCAF3}" type="pres">
      <dgm:prSet presAssocID="{C2E407A6-F722-445D-AA03-D0BC67435B11}" presName="spaceRect" presStyleCnt="0"/>
      <dgm:spPr/>
    </dgm:pt>
    <dgm:pt modelId="{A8BE1F59-23E0-4967-9059-4A7294A8BC99}" type="pres">
      <dgm:prSet presAssocID="{C2E407A6-F722-445D-AA03-D0BC67435B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14AC10-B85A-4BF6-B63C-3FF6DF74FF48}" srcId="{6F409FCC-1839-4DDC-AD0A-20D558608826}" destId="{623D9ECC-88F9-4676-97D7-9C8CC27E6FA1}" srcOrd="1" destOrd="0" parTransId="{E5D4C079-32A1-4216-B4B3-FB25BD0981B9}" sibTransId="{BC776B2D-05F4-4A37-A007-3566CD9A2C6F}"/>
    <dgm:cxn modelId="{BC3F0613-628C-48EE-9830-88AD7DF8C1B3}" srcId="{6F409FCC-1839-4DDC-AD0A-20D558608826}" destId="{639D5D01-BAD9-4399-8CB7-28A1819D6AC6}" srcOrd="0" destOrd="0" parTransId="{EA81AA8E-7998-4ED6-815D-8FBFD4201EBE}" sibTransId="{5D9626F1-9DE0-4733-BFCB-37F86C7ECF97}"/>
    <dgm:cxn modelId="{754C8D14-8888-40B8-88D2-0F0EA875EFB2}" type="presOf" srcId="{639D5D01-BAD9-4399-8CB7-28A1819D6AC6}" destId="{1AEA543E-1A47-42A2-881A-C7AE42CD30B2}" srcOrd="0" destOrd="0" presId="urn:microsoft.com/office/officeart/2018/2/layout/IconVerticalSolidList"/>
    <dgm:cxn modelId="{8721FF1F-A238-40C3-8CC0-973B4571BA34}" type="presOf" srcId="{C2E407A6-F722-445D-AA03-D0BC67435B11}" destId="{A8BE1F59-23E0-4967-9059-4A7294A8BC99}" srcOrd="0" destOrd="0" presId="urn:microsoft.com/office/officeart/2018/2/layout/IconVerticalSolidList"/>
    <dgm:cxn modelId="{01FDC06C-90DD-4C00-83FE-A836A50F2EEB}" type="presOf" srcId="{623D9ECC-88F9-4676-97D7-9C8CC27E6FA1}" destId="{ED673CC0-5BC1-4455-93A8-72EB8A291D0F}" srcOrd="0" destOrd="0" presId="urn:microsoft.com/office/officeart/2018/2/layout/IconVerticalSolidList"/>
    <dgm:cxn modelId="{B65CDFAB-3567-4183-A057-70483AA984B9}" srcId="{6F409FCC-1839-4DDC-AD0A-20D558608826}" destId="{C2E407A6-F722-445D-AA03-D0BC67435B11}" srcOrd="2" destOrd="0" parTransId="{6E82ABE9-4A1E-422E-A492-23A54479B87C}" sibTransId="{A62F1A02-EA93-43A0-A54B-3F1C71648812}"/>
    <dgm:cxn modelId="{E60D3FF3-E344-4C30-ACFB-A12E95076635}" type="presOf" srcId="{6F409FCC-1839-4DDC-AD0A-20D558608826}" destId="{EA95BF3A-E87D-44E8-871C-C78ED219A7D9}" srcOrd="0" destOrd="0" presId="urn:microsoft.com/office/officeart/2018/2/layout/IconVerticalSolidList"/>
    <dgm:cxn modelId="{AB94CB08-3D34-4AA7-8687-A83C79F868E3}" type="presParOf" srcId="{EA95BF3A-E87D-44E8-871C-C78ED219A7D9}" destId="{F9BDAD95-2495-4906-AD74-358CEA37E66C}" srcOrd="0" destOrd="0" presId="urn:microsoft.com/office/officeart/2018/2/layout/IconVerticalSolidList"/>
    <dgm:cxn modelId="{B1B2C1B9-854D-42CA-B692-EE416FE2D337}" type="presParOf" srcId="{F9BDAD95-2495-4906-AD74-358CEA37E66C}" destId="{25AF5BC9-4F0E-446A-B30C-C86179290B98}" srcOrd="0" destOrd="0" presId="urn:microsoft.com/office/officeart/2018/2/layout/IconVerticalSolidList"/>
    <dgm:cxn modelId="{7A56D822-FC85-4ED9-ACE1-FD4A90F2528E}" type="presParOf" srcId="{F9BDAD95-2495-4906-AD74-358CEA37E66C}" destId="{B830F66F-3518-4F63-9311-606555748A79}" srcOrd="1" destOrd="0" presId="urn:microsoft.com/office/officeart/2018/2/layout/IconVerticalSolidList"/>
    <dgm:cxn modelId="{5BF79A1B-9A00-4E67-BAAF-85D2C6011942}" type="presParOf" srcId="{F9BDAD95-2495-4906-AD74-358CEA37E66C}" destId="{D6B124C6-3E2D-49D2-89B9-02DAE684A449}" srcOrd="2" destOrd="0" presId="urn:microsoft.com/office/officeart/2018/2/layout/IconVerticalSolidList"/>
    <dgm:cxn modelId="{E6A4B33C-2AEA-4010-8C2B-81ADF2639B99}" type="presParOf" srcId="{F9BDAD95-2495-4906-AD74-358CEA37E66C}" destId="{1AEA543E-1A47-42A2-881A-C7AE42CD30B2}" srcOrd="3" destOrd="0" presId="urn:microsoft.com/office/officeart/2018/2/layout/IconVerticalSolidList"/>
    <dgm:cxn modelId="{62353F2E-31F1-4DA3-A82D-603B71A578EE}" type="presParOf" srcId="{EA95BF3A-E87D-44E8-871C-C78ED219A7D9}" destId="{00581C02-6695-4F82-B65B-CFE097665769}" srcOrd="1" destOrd="0" presId="urn:microsoft.com/office/officeart/2018/2/layout/IconVerticalSolidList"/>
    <dgm:cxn modelId="{E3016100-8A9D-43DE-9C6E-FE7801599E9C}" type="presParOf" srcId="{EA95BF3A-E87D-44E8-871C-C78ED219A7D9}" destId="{CC3811DA-4699-4898-A614-806FF99AE29C}" srcOrd="2" destOrd="0" presId="urn:microsoft.com/office/officeart/2018/2/layout/IconVerticalSolidList"/>
    <dgm:cxn modelId="{D5FB8F98-70E4-424A-9C05-B61D835FA5F0}" type="presParOf" srcId="{CC3811DA-4699-4898-A614-806FF99AE29C}" destId="{52BD01AB-5FE0-4C9D-A590-6853CD509758}" srcOrd="0" destOrd="0" presId="urn:microsoft.com/office/officeart/2018/2/layout/IconVerticalSolidList"/>
    <dgm:cxn modelId="{B246DC1E-0E29-404A-81C6-C2B6EC6644E0}" type="presParOf" srcId="{CC3811DA-4699-4898-A614-806FF99AE29C}" destId="{5E10279B-1B2F-43EF-864F-4286EFB5AAA6}" srcOrd="1" destOrd="0" presId="urn:microsoft.com/office/officeart/2018/2/layout/IconVerticalSolidList"/>
    <dgm:cxn modelId="{5AC47320-675D-4C51-9117-9743DCEF563B}" type="presParOf" srcId="{CC3811DA-4699-4898-A614-806FF99AE29C}" destId="{F85FCB8A-81D2-4C59-AD2A-5165BAD5A7B5}" srcOrd="2" destOrd="0" presId="urn:microsoft.com/office/officeart/2018/2/layout/IconVerticalSolidList"/>
    <dgm:cxn modelId="{B41D4034-306A-49DF-A22B-5C799498F32D}" type="presParOf" srcId="{CC3811DA-4699-4898-A614-806FF99AE29C}" destId="{ED673CC0-5BC1-4455-93A8-72EB8A291D0F}" srcOrd="3" destOrd="0" presId="urn:microsoft.com/office/officeart/2018/2/layout/IconVerticalSolidList"/>
    <dgm:cxn modelId="{8C2453D8-2EB9-4E96-9985-6E6DB7B2A029}" type="presParOf" srcId="{EA95BF3A-E87D-44E8-871C-C78ED219A7D9}" destId="{F356F671-4AFF-4C14-ADEB-56C4D06778E6}" srcOrd="3" destOrd="0" presId="urn:microsoft.com/office/officeart/2018/2/layout/IconVerticalSolidList"/>
    <dgm:cxn modelId="{51605F0D-2206-42E3-AF3C-FAF7D1A85EE3}" type="presParOf" srcId="{EA95BF3A-E87D-44E8-871C-C78ED219A7D9}" destId="{A13E824E-B842-4F2A-8E17-56B89B2E6BCA}" srcOrd="4" destOrd="0" presId="urn:microsoft.com/office/officeart/2018/2/layout/IconVerticalSolidList"/>
    <dgm:cxn modelId="{164847C7-CE09-4134-815E-D81E84E4D480}" type="presParOf" srcId="{A13E824E-B842-4F2A-8E17-56B89B2E6BCA}" destId="{A8CF8965-AD7F-4473-8AE9-6FA3FDF02399}" srcOrd="0" destOrd="0" presId="urn:microsoft.com/office/officeart/2018/2/layout/IconVerticalSolidList"/>
    <dgm:cxn modelId="{B8F8A918-DFDB-44C4-A14C-7973E4FDFFDE}" type="presParOf" srcId="{A13E824E-B842-4F2A-8E17-56B89B2E6BCA}" destId="{8ADAAB2A-BEB0-46E3-A328-26DF03DA966E}" srcOrd="1" destOrd="0" presId="urn:microsoft.com/office/officeart/2018/2/layout/IconVerticalSolidList"/>
    <dgm:cxn modelId="{AC5C2307-DD5E-4412-BE67-0FC78171C54B}" type="presParOf" srcId="{A13E824E-B842-4F2A-8E17-56B89B2E6BCA}" destId="{4570EC40-3C2D-45E6-BC26-CFF5492DCAF3}" srcOrd="2" destOrd="0" presId="urn:microsoft.com/office/officeart/2018/2/layout/IconVerticalSolidList"/>
    <dgm:cxn modelId="{FAFC4856-D52D-41C9-844C-3D3344BBCC8A}" type="presParOf" srcId="{A13E824E-B842-4F2A-8E17-56B89B2E6BCA}" destId="{A8BE1F59-23E0-4967-9059-4A7294A8BC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F5BC9-4F0E-446A-B30C-C86179290B98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F66F-3518-4F63-9311-606555748A7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A543E-1A47-42A2-881A-C7AE42CD30B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Tổ chức phân luồng đăng ký từ xa, đảm bảo an toàn cho mọi người.</a:t>
          </a:r>
          <a:endParaRPr lang="en-US" sz="2500" kern="1200"/>
        </a:p>
      </dsp:txBody>
      <dsp:txXfrm>
        <a:off x="1941716" y="718"/>
        <a:ext cx="4571887" cy="1681139"/>
      </dsp:txXfrm>
    </dsp:sp>
    <dsp:sp modelId="{52BD01AB-5FE0-4C9D-A590-6853CD50975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0279B-1B2F-43EF-864F-4286EFB5AAA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73CC0-5BC1-4455-93A8-72EB8A291D0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Đảm bảo sự điều tiết mật độ phù hợp ở mỗi điểm tiêm theo từng trường hợp.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A8CF8965-AD7F-4473-8AE9-6FA3FDF0239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AAB2A-BEB0-46E3-A328-26DF03DA966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E1F59-23E0-4967-9059-4A7294A8BC9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Số hoá dữ liệu tiêm chủng, tạo tiền đề cho hộ chiếu Vaccine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막힌 원호 14">
            <a:extLst>
              <a:ext uri="{FF2B5EF4-FFF2-40B4-BE49-F238E27FC236}">
                <a16:creationId xmlns:a16="http://schemas.microsoft.com/office/drawing/2014/main" id="{AD3D7A6C-39E8-472B-A1DF-8C392B48F32E}"/>
              </a:ext>
            </a:extLst>
          </p:cNvPr>
          <p:cNvSpPr/>
          <p:nvPr userDrawn="1"/>
        </p:nvSpPr>
        <p:spPr>
          <a:xfrm>
            <a:off x="4116000" y="1685173"/>
            <a:ext cx="3960000" cy="3960000"/>
          </a:xfrm>
          <a:prstGeom prst="blockArc">
            <a:avLst>
              <a:gd name="adj1" fmla="val 13437054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74A4730-E945-40DA-98FE-074CAF0BC172}"/>
              </a:ext>
            </a:extLst>
          </p:cNvPr>
          <p:cNvGrpSpPr/>
          <p:nvPr userDrawn="1"/>
        </p:nvGrpSpPr>
        <p:grpSpPr>
          <a:xfrm>
            <a:off x="706765" y="2182975"/>
            <a:ext cx="4655267" cy="366144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6902B03-559F-4582-8CDD-F424FB8666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D2A55EF-EA61-4C4A-92DD-86304E07C59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0FE964E-4E38-4DF3-A248-638EEA01D55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D67B1-E940-41EA-A352-4728972675B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07B0C-F30F-42DB-9CED-BC26DE3461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1B7001-E9CA-495F-8123-F35A5D3D7E3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5A0B8B-1531-45AB-A33D-2AFD44D40BF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255E8D-F98D-4E2C-974B-A7688F1CE2D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6C5DD93-BCBF-45DC-BFD1-2CC92CB2A03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5512" y="2339129"/>
            <a:ext cx="4422763" cy="2545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DCD1E72-FB7F-47B3-B742-49359D3555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09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FCC1798-1F59-4BD4-8D56-B8D785B67E63}"/>
              </a:ext>
            </a:extLst>
          </p:cNvPr>
          <p:cNvSpPr/>
          <p:nvPr userDrawn="1"/>
        </p:nvSpPr>
        <p:spPr>
          <a:xfrm rot="16200000">
            <a:off x="3691828" y="3773529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2D148F3-31C7-4439-A557-87B8F4D52907}"/>
              </a:ext>
            </a:extLst>
          </p:cNvPr>
          <p:cNvSpPr/>
          <p:nvPr userDrawn="1"/>
        </p:nvSpPr>
        <p:spPr>
          <a:xfrm rot="5400000">
            <a:off x="531224" y="490231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D79D5F1-A444-4D42-A6BC-B70529E149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2" r:id="rId7"/>
    <p:sldLayoutId id="2147483684" r:id="rId8"/>
    <p:sldLayoutId id="2147483686" r:id="rId9"/>
    <p:sldLayoutId id="2147483689" r:id="rId10"/>
    <p:sldLayoutId id="2147483687" r:id="rId11"/>
    <p:sldLayoutId id="2147483688" r:id="rId12"/>
    <p:sldLayoutId id="2147483671" r:id="rId13"/>
    <p:sldLayoutId id="214748367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271725" y="1440706"/>
            <a:ext cx="11455219" cy="3678908"/>
            <a:chOff x="1199074" y="2049099"/>
            <a:chExt cx="11455219" cy="36789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1804042" y="2049099"/>
              <a:ext cx="10850251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 err="1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cáo</a:t>
              </a:r>
              <a:r>
                <a:rPr lang="en-US" altLang="ko-KR" sz="4800" b="1" dirty="0">
                  <a:solidFill>
                    <a:schemeClr val="accent2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: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CaseStudy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Module 5</a:t>
              </a:r>
            </a:p>
            <a:p>
              <a:endParaRPr lang="en-US" altLang="ko-KR" sz="4800" dirty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  <a:p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Chủ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đề:Đăng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ký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tiêm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dirty="0" err="1">
                  <a:solidFill>
                    <a:srgbClr val="00B0F0"/>
                  </a:solidFill>
                  <a:latin typeface="+mj-lt"/>
                  <a:cs typeface="Arial" pitchFamily="34" charset="0"/>
                </a:rPr>
                <a:t>chủng</a:t>
              </a:r>
              <a:r>
                <a:rPr lang="en-US" altLang="ko-KR" sz="4800" dirty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 vaccine</a:t>
              </a:r>
              <a:endParaRPr lang="ko-KR" altLang="en-US" sz="4800" dirty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1199074" y="5069172"/>
              <a:ext cx="5824275" cy="6588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800" b="1" dirty="0">
                  <a:solidFill>
                    <a:srgbClr val="00B050"/>
                  </a:solidFill>
                  <a:cs typeface="Arial" pitchFamily="34" charset="0"/>
                </a:rPr>
                <a:t>Hai </a:t>
              </a:r>
              <a:r>
                <a:rPr lang="en-US" altLang="ko-KR" sz="2800" b="1" dirty="0" err="1">
                  <a:solidFill>
                    <a:srgbClr val="00B050"/>
                  </a:solidFill>
                  <a:cs typeface="Arial" pitchFamily="34" charset="0"/>
                </a:rPr>
                <a:t>chú</a:t>
              </a:r>
              <a:r>
                <a:rPr lang="en-US" altLang="ko-KR" sz="2800" b="1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rgbClr val="00B050"/>
                  </a:solidFill>
                  <a:cs typeface="Arial" pitchFamily="34" charset="0"/>
                </a:rPr>
                <a:t>bộ</a:t>
              </a:r>
              <a:r>
                <a:rPr lang="en-US" altLang="ko-KR" sz="2800" b="1" dirty="0">
                  <a:solidFill>
                    <a:srgbClr val="00B050"/>
                  </a:solidFill>
                  <a:cs typeface="Arial" pitchFamily="34" charset="0"/>
                </a:rPr>
                <a:t> </a:t>
              </a:r>
              <a:r>
                <a:rPr lang="en-US" altLang="ko-KR" sz="2800" b="1" dirty="0" err="1">
                  <a:solidFill>
                    <a:srgbClr val="00B050"/>
                  </a:solidFill>
                  <a:cs typeface="Arial" pitchFamily="34" charset="0"/>
                </a:rPr>
                <a:t>đội</a:t>
              </a:r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: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F16B78-432C-4CD8-B47F-68A157B7C062}"/>
              </a:ext>
            </a:extLst>
          </p:cNvPr>
          <p:cNvSpPr txBox="1"/>
          <p:nvPr/>
        </p:nvSpPr>
        <p:spPr>
          <a:xfrm>
            <a:off x="271725" y="5035161"/>
            <a:ext cx="4777096" cy="1305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Lại Phước Khánh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Nguyễn Văn Thái Bình</a:t>
            </a:r>
            <a:endParaRPr lang="en-US" altLang="ko-KR" sz="2800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8B035-27E9-43C6-A271-F37494042BAA}"/>
              </a:ext>
            </a:extLst>
          </p:cNvPr>
          <p:cNvSpPr txBox="1"/>
          <p:nvPr/>
        </p:nvSpPr>
        <p:spPr>
          <a:xfrm>
            <a:off x="3014870" y="42809"/>
            <a:ext cx="88524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Xin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chào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mọi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dirty="0" err="1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!!!</a:t>
            </a:r>
            <a:endParaRPr lang="ko-KR" altLang="en-US" sz="48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6" y="461989"/>
            <a:ext cx="79922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chủng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782506"/>
            <a:ext cx="9135211" cy="369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vaccine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bắt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chiến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mũi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lượt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mỗi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địa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điểm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2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461989"/>
            <a:ext cx="45616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Bảo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924725"/>
            <a:ext cx="9135211" cy="3405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quyền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Spring Security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hoá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enctyed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reCaptcha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Validate Form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Ký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99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D77CA5-C715-4917-B663-3F3820F3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6" y="223548"/>
            <a:ext cx="2238714" cy="2238714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AF12F-2DF0-422E-9DAD-16FE30312E02}"/>
              </a:ext>
            </a:extLst>
          </p:cNvPr>
          <p:cNvSpPr txBox="1"/>
          <p:nvPr/>
        </p:nvSpPr>
        <p:spPr>
          <a:xfrm>
            <a:off x="3469064" y="518473"/>
            <a:ext cx="761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Qua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</a:rPr>
              <a:t>dự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</a:rPr>
              <a:t>án</a:t>
            </a:r>
            <a:endParaRPr 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D19C4-6C4D-4170-8687-C34FC9D4ADF5}"/>
              </a:ext>
            </a:extLst>
          </p:cNvPr>
          <p:cNvSpPr txBox="1"/>
          <p:nvPr/>
        </p:nvSpPr>
        <p:spPr>
          <a:xfrm>
            <a:off x="2446610" y="1960276"/>
            <a:ext cx="952421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Trải</a:t>
            </a:r>
            <a:r>
              <a:rPr lang="en-US" sz="3000" b="1" dirty="0"/>
              <a:t> </a:t>
            </a:r>
            <a:r>
              <a:rPr lang="en-US" sz="3000" b="1" dirty="0" err="1"/>
              <a:t>nghiệm</a:t>
            </a:r>
            <a:r>
              <a:rPr lang="en-US" sz="3000" b="1" dirty="0"/>
              <a:t> </a:t>
            </a:r>
            <a:r>
              <a:rPr lang="en-US" sz="3000" b="1" dirty="0" err="1"/>
              <a:t>mô</a:t>
            </a:r>
            <a:r>
              <a:rPr lang="en-US" sz="3000" b="1" dirty="0"/>
              <a:t> </a:t>
            </a:r>
            <a:r>
              <a:rPr lang="en-US" sz="3000" b="1" dirty="0" err="1"/>
              <a:t>hình</a:t>
            </a:r>
            <a:r>
              <a:rPr lang="en-US" sz="3000" b="1" dirty="0"/>
              <a:t> </a:t>
            </a:r>
            <a:r>
              <a:rPr lang="en-US" sz="3000" b="1" dirty="0" err="1"/>
              <a:t>làm</a:t>
            </a:r>
            <a:r>
              <a:rPr lang="en-US" sz="3000" b="1" dirty="0"/>
              <a:t> </a:t>
            </a:r>
            <a:r>
              <a:rPr lang="en-US" sz="3000" b="1" dirty="0" err="1"/>
              <a:t>việc</a:t>
            </a:r>
            <a:r>
              <a:rPr lang="en-US" sz="3000" b="1" dirty="0"/>
              <a:t> </a:t>
            </a:r>
            <a:r>
              <a:rPr lang="en-US" sz="3000" b="1" dirty="0" err="1"/>
              <a:t>với</a:t>
            </a:r>
            <a:r>
              <a:rPr lang="en-US" sz="3000" b="1" dirty="0"/>
              <a:t> Scum </a:t>
            </a:r>
            <a:r>
              <a:rPr lang="en-US" sz="3000" b="1" dirty="0" err="1"/>
              <a:t>đơn</a:t>
            </a:r>
            <a:r>
              <a:rPr lang="en-US" sz="3000" b="1" dirty="0"/>
              <a:t> </a:t>
            </a:r>
            <a:r>
              <a:rPr lang="en-US" sz="3000" b="1" dirty="0" err="1"/>
              <a:t>giản</a:t>
            </a:r>
            <a:endParaRPr lang="en-US" sz="3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Tự</a:t>
            </a:r>
            <a:r>
              <a:rPr lang="en-US" sz="3000" b="1" dirty="0"/>
              <a:t> </a:t>
            </a:r>
            <a:r>
              <a:rPr lang="en-US" sz="3000" b="1" dirty="0" err="1"/>
              <a:t>thiết</a:t>
            </a:r>
            <a:r>
              <a:rPr lang="en-US" sz="3000" b="1" dirty="0"/>
              <a:t> </a:t>
            </a:r>
            <a:r>
              <a:rPr lang="en-US" sz="3000" b="1" dirty="0" err="1"/>
              <a:t>kế</a:t>
            </a:r>
            <a:r>
              <a:rPr lang="en-US" sz="3000" b="1" dirty="0"/>
              <a:t>, </a:t>
            </a:r>
            <a:r>
              <a:rPr lang="en-US" sz="3000" b="1" dirty="0" err="1"/>
              <a:t>lên</a:t>
            </a:r>
            <a:r>
              <a:rPr lang="en-US" sz="3000" b="1" dirty="0"/>
              <a:t> ý </a:t>
            </a:r>
            <a:r>
              <a:rPr lang="en-US" sz="3000" b="1" dirty="0" err="1"/>
              <a:t>tưởng</a:t>
            </a:r>
            <a:r>
              <a:rPr lang="en-US" sz="3000" b="1" dirty="0"/>
              <a:t> </a:t>
            </a:r>
            <a:r>
              <a:rPr lang="en-US" sz="3000" b="1" dirty="0" err="1"/>
              <a:t>một</a:t>
            </a:r>
            <a:r>
              <a:rPr lang="en-US" sz="3000" b="1" dirty="0"/>
              <a:t> </a:t>
            </a:r>
            <a:r>
              <a:rPr lang="en-US" sz="3000" b="1" dirty="0" err="1"/>
              <a:t>dự</a:t>
            </a:r>
            <a:r>
              <a:rPr lang="en-US" sz="3000" b="1" dirty="0"/>
              <a:t> </a:t>
            </a:r>
            <a:r>
              <a:rPr lang="en-US" sz="3000" b="1" dirty="0" err="1"/>
              <a:t>án</a:t>
            </a:r>
            <a:r>
              <a:rPr lang="en-US" sz="3000" b="1" dirty="0"/>
              <a:t> </a:t>
            </a:r>
            <a:r>
              <a:rPr lang="en-US" sz="3000" b="1" dirty="0" err="1"/>
              <a:t>hoàn</a:t>
            </a:r>
            <a:r>
              <a:rPr lang="en-US" sz="3000" b="1" dirty="0"/>
              <a:t> </a:t>
            </a:r>
            <a:r>
              <a:rPr lang="en-US" sz="3000" b="1" dirty="0" err="1"/>
              <a:t>chỉnh</a:t>
            </a:r>
            <a:r>
              <a:rPr lang="en-US" sz="30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/>
              <a:t>Rèn</a:t>
            </a:r>
            <a:r>
              <a:rPr lang="en-US" sz="3000" b="1" dirty="0"/>
              <a:t> </a:t>
            </a:r>
            <a:r>
              <a:rPr lang="en-US" sz="3000" b="1" dirty="0" err="1"/>
              <a:t>luyện</a:t>
            </a:r>
            <a:r>
              <a:rPr lang="en-US" sz="3000" b="1" dirty="0"/>
              <a:t> </a:t>
            </a:r>
            <a:r>
              <a:rPr lang="en-US" sz="3000" b="1" dirty="0" err="1"/>
              <a:t>các</a:t>
            </a:r>
            <a:r>
              <a:rPr lang="en-US" sz="3000" b="1" dirty="0"/>
              <a:t> </a:t>
            </a:r>
            <a:r>
              <a:rPr lang="en-US" sz="3000" b="1" dirty="0" err="1"/>
              <a:t>kỹ</a:t>
            </a:r>
            <a:r>
              <a:rPr lang="en-US" sz="3000" b="1" dirty="0"/>
              <a:t> </a:t>
            </a:r>
            <a:r>
              <a:rPr lang="en-US" sz="3000" b="1" dirty="0" err="1"/>
              <a:t>năng</a:t>
            </a:r>
            <a:r>
              <a:rPr lang="en-US" sz="3000" b="1" dirty="0"/>
              <a:t>: </a:t>
            </a:r>
            <a:r>
              <a:rPr lang="en-US" sz="3000" b="1" dirty="0" err="1"/>
              <a:t>tự</a:t>
            </a:r>
            <a:r>
              <a:rPr lang="en-US" sz="3000" b="1" dirty="0"/>
              <a:t> </a:t>
            </a:r>
            <a:r>
              <a:rPr lang="en-US" sz="3000" b="1" dirty="0" err="1"/>
              <a:t>học</a:t>
            </a:r>
            <a:r>
              <a:rPr lang="en-US" sz="3000" b="1" dirty="0"/>
              <a:t>, teamwork, </a:t>
            </a:r>
            <a:r>
              <a:rPr lang="en-US" sz="3000" b="1" dirty="0" err="1"/>
              <a:t>trao</a:t>
            </a:r>
            <a:r>
              <a:rPr lang="en-US" sz="3000" b="1" dirty="0"/>
              <a:t> </a:t>
            </a:r>
            <a:r>
              <a:rPr lang="en-US" sz="3000" b="1" dirty="0" err="1"/>
              <a:t>đổi</a:t>
            </a:r>
            <a:r>
              <a:rPr lang="en-US" sz="3000" b="1" dirty="0"/>
              <a:t>, research,…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/>
              <a:t>Khám</a:t>
            </a:r>
            <a:r>
              <a:rPr lang="en-US" sz="3000" b="1" dirty="0"/>
              <a:t> </a:t>
            </a:r>
            <a:r>
              <a:rPr lang="en-US" sz="3000" b="1" dirty="0" err="1"/>
              <a:t>phá</a:t>
            </a:r>
            <a:r>
              <a:rPr lang="en-US" sz="3000" b="1" dirty="0"/>
              <a:t> </a:t>
            </a:r>
            <a:r>
              <a:rPr lang="en-US" sz="3000" b="1" dirty="0" err="1"/>
              <a:t>những</a:t>
            </a:r>
            <a:r>
              <a:rPr lang="en-US" sz="3000" b="1" dirty="0"/>
              <a:t> API, </a:t>
            </a:r>
            <a:r>
              <a:rPr lang="en-US" sz="3000" b="1" dirty="0" err="1"/>
              <a:t>công</a:t>
            </a:r>
            <a:r>
              <a:rPr lang="en-US" sz="3000" b="1" dirty="0"/>
              <a:t> </a:t>
            </a:r>
            <a:r>
              <a:rPr lang="en-US" sz="3000" b="1" dirty="0" err="1"/>
              <a:t>cụ</a:t>
            </a:r>
            <a:r>
              <a:rPr lang="en-US" sz="3000" b="1" dirty="0"/>
              <a:t> </a:t>
            </a:r>
            <a:r>
              <a:rPr lang="en-US" sz="3000" b="1" dirty="0" err="1"/>
              <a:t>mới</a:t>
            </a:r>
            <a:r>
              <a:rPr lang="en-US" sz="3000" b="1" dirty="0"/>
              <a:t> : </a:t>
            </a:r>
            <a:r>
              <a:rPr lang="en-US" sz="3000" b="1" dirty="0" err="1"/>
              <a:t>reCaptchar</a:t>
            </a:r>
            <a:r>
              <a:rPr lang="en-US" sz="3000" b="1" dirty="0"/>
              <a:t>, </a:t>
            </a:r>
            <a:r>
              <a:rPr lang="en-US" sz="3000" b="1" dirty="0" err="1"/>
              <a:t>gửi</a:t>
            </a:r>
            <a:r>
              <a:rPr lang="en-US" sz="3000" b="1" dirty="0"/>
              <a:t> Email smtp,..</a:t>
            </a:r>
          </a:p>
        </p:txBody>
      </p:sp>
    </p:spTree>
    <p:extLst>
      <p:ext uri="{BB962C8B-B14F-4D97-AF65-F5344CB8AC3E}">
        <p14:creationId xmlns:p14="http://schemas.microsoft.com/office/powerpoint/2010/main" val="366838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0" y="447063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cs typeface="Arial" pitchFamily="34" charset="0"/>
              </a:rPr>
              <a:t> PHẦN DEMO</a:t>
            </a:r>
            <a:endParaRPr lang="ko-KR" altLang="en-US" sz="6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33DD8F30-7F0C-4FDD-B6BA-8CB8C97E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" r="1" b="1"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0B59-D90A-4A84-9B91-86A74F1949FA}"/>
              </a:ext>
            </a:extLst>
          </p:cNvPr>
          <p:cNvSpPr txBox="1"/>
          <p:nvPr/>
        </p:nvSpPr>
        <p:spPr>
          <a:xfrm>
            <a:off x="1097280" y="2530136"/>
            <a:ext cx="10058400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Đặt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vấn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đề</a:t>
            </a:r>
            <a:r>
              <a:rPr lang="en-US" altLang="ko-KR" sz="5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7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5D15C073-111B-447B-B42E-975D7ED4C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9974226" cy="50955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44E0B-03A2-482D-9C25-12EBC30B52DE}"/>
              </a:ext>
            </a:extLst>
          </p:cNvPr>
          <p:cNvSpPr txBox="1"/>
          <p:nvPr/>
        </p:nvSpPr>
        <p:spPr>
          <a:xfrm>
            <a:off x="4394447" y="5746377"/>
            <a:ext cx="460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Tình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trạng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thực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tế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13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558B4F0-DE25-4CFD-9192-E5795A6AD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outdoor, crowd&#10;&#10;Description automatically generated">
            <a:extLst>
              <a:ext uri="{FF2B5EF4-FFF2-40B4-BE49-F238E27FC236}">
                <a16:creationId xmlns:a16="http://schemas.microsoft.com/office/drawing/2014/main" id="{5948A15C-6C1B-460E-894E-8EAAA462C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2CBAC2EE-C01C-43E6-A323-A8075C3FDAF4}"/>
              </a:ext>
            </a:extLst>
          </p:cNvPr>
          <p:cNvSpPr/>
          <p:nvPr/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Vấn đề cần giải quyết:</a:t>
            </a:r>
          </a:p>
        </p:txBody>
      </p:sp>
      <p:graphicFrame>
        <p:nvGraphicFramePr>
          <p:cNvPr id="40" name="TextBox 5">
            <a:extLst>
              <a:ext uri="{FF2B5EF4-FFF2-40B4-BE49-F238E27FC236}">
                <a16:creationId xmlns:a16="http://schemas.microsoft.com/office/drawing/2014/main" id="{BBBE67F6-99B9-45EF-9775-52735067C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21022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B639271-F62E-4A67-A662-B9A34D6E4E34}"/>
              </a:ext>
            </a:extLst>
          </p:cNvPr>
          <p:cNvGrpSpPr/>
          <p:nvPr/>
        </p:nvGrpSpPr>
        <p:grpSpPr>
          <a:xfrm>
            <a:off x="7984548" y="2367172"/>
            <a:ext cx="1232787" cy="4551619"/>
            <a:chOff x="1010193" y="1627872"/>
            <a:chExt cx="1232787" cy="45516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09EDD96-4C58-4219-B77D-FB6884D00345}"/>
                </a:ext>
              </a:extLst>
            </p:cNvPr>
            <p:cNvSpPr/>
            <p:nvPr/>
          </p:nvSpPr>
          <p:spPr>
            <a:xfrm>
              <a:off x="1010193" y="1627872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8C1A4E-334D-4F6E-A6C8-712522B1B63A}"/>
                </a:ext>
              </a:extLst>
            </p:cNvPr>
            <p:cNvSpPr/>
            <p:nvPr/>
          </p:nvSpPr>
          <p:spPr>
            <a:xfrm>
              <a:off x="1081093" y="1989991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5C98C7-341D-4C00-9B79-24C32C18C6FF}"/>
                </a:ext>
              </a:extLst>
            </p:cNvPr>
            <p:cNvSpPr/>
            <p:nvPr/>
          </p:nvSpPr>
          <p:spPr>
            <a:xfrm>
              <a:off x="1145854" y="1989990"/>
              <a:ext cx="964170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A63E7607-311F-43A5-971C-91D090C9A551}"/>
                </a:ext>
              </a:extLst>
            </p:cNvPr>
            <p:cNvSpPr/>
            <p:nvPr/>
          </p:nvSpPr>
          <p:spPr>
            <a:xfrm>
              <a:off x="1312863" y="2680545"/>
              <a:ext cx="614984" cy="324141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1E3C01-6D2E-46FF-B923-2FA64E18A9E4}"/>
                </a:ext>
              </a:extLst>
            </p:cNvPr>
            <p:cNvSpPr/>
            <p:nvPr/>
          </p:nvSpPr>
          <p:spPr>
            <a:xfrm>
              <a:off x="1427089" y="2786957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6D56D7-4969-4001-9FD3-5871EE45B9B2}"/>
                </a:ext>
              </a:extLst>
            </p:cNvPr>
            <p:cNvSpPr/>
            <p:nvPr/>
          </p:nvSpPr>
          <p:spPr>
            <a:xfrm>
              <a:off x="1308626" y="2680543"/>
              <a:ext cx="617068" cy="3232325"/>
            </a:xfrm>
            <a:custGeom>
              <a:avLst/>
              <a:gdLst>
                <a:gd name="connsiteX0" fmla="*/ 563880 w 561975"/>
                <a:gd name="connsiteY0" fmla="*/ 0 h 2914650"/>
                <a:gd name="connsiteX1" fmla="*/ 515302 w 561975"/>
                <a:gd name="connsiteY1" fmla="*/ 18098 h 2914650"/>
                <a:gd name="connsiteX2" fmla="*/ 129540 w 561975"/>
                <a:gd name="connsiteY2" fmla="*/ 18098 h 2914650"/>
                <a:gd name="connsiteX3" fmla="*/ 77152 w 561975"/>
                <a:gd name="connsiteY3" fmla="*/ 68580 h 2914650"/>
                <a:gd name="connsiteX4" fmla="*/ 78105 w 561975"/>
                <a:gd name="connsiteY4" fmla="*/ 2727960 h 2914650"/>
                <a:gd name="connsiteX5" fmla="*/ 160020 w 561975"/>
                <a:gd name="connsiteY5" fmla="*/ 2880360 h 2914650"/>
                <a:gd name="connsiteX6" fmla="*/ 201930 w 561975"/>
                <a:gd name="connsiteY6" fmla="*/ 2922270 h 2914650"/>
                <a:gd name="connsiteX7" fmla="*/ 10477 w 561975"/>
                <a:gd name="connsiteY7" fmla="*/ 2685098 h 2914650"/>
                <a:gd name="connsiteX8" fmla="*/ 10477 w 561975"/>
                <a:gd name="connsiteY8" fmla="*/ 79058 h 2914650"/>
                <a:gd name="connsiteX9" fmla="*/ 0 w 561975"/>
                <a:gd name="connsiteY9" fmla="*/ 953 h 2914650"/>
                <a:gd name="connsiteX10" fmla="*/ 563880 w 561975"/>
                <a:gd name="connsiteY10" fmla="*/ 0 h 2914650"/>
                <a:gd name="connsiteX0" fmla="*/ 563880 w 563881"/>
                <a:gd name="connsiteY0" fmla="*/ 0 h 2922269"/>
                <a:gd name="connsiteX1" fmla="*/ 515302 w 563881"/>
                <a:gd name="connsiteY1" fmla="*/ 18098 h 2922269"/>
                <a:gd name="connsiteX2" fmla="*/ 129540 w 563881"/>
                <a:gd name="connsiteY2" fmla="*/ 18098 h 2922269"/>
                <a:gd name="connsiteX3" fmla="*/ 77152 w 563881"/>
                <a:gd name="connsiteY3" fmla="*/ 68580 h 2922269"/>
                <a:gd name="connsiteX4" fmla="*/ 78105 w 563881"/>
                <a:gd name="connsiteY4" fmla="*/ 2727960 h 2922269"/>
                <a:gd name="connsiteX5" fmla="*/ 160020 w 563881"/>
                <a:gd name="connsiteY5" fmla="*/ 2880360 h 2922269"/>
                <a:gd name="connsiteX6" fmla="*/ 201930 w 563881"/>
                <a:gd name="connsiteY6" fmla="*/ 2922270 h 2922269"/>
                <a:gd name="connsiteX7" fmla="*/ 10477 w 563881"/>
                <a:gd name="connsiteY7" fmla="*/ 2685098 h 2922269"/>
                <a:gd name="connsiteX8" fmla="*/ 0 w 563881"/>
                <a:gd name="connsiteY8" fmla="*/ 953 h 2922269"/>
                <a:gd name="connsiteX9" fmla="*/ 563880 w 563881"/>
                <a:gd name="connsiteY9" fmla="*/ 0 h 2922269"/>
                <a:gd name="connsiteX0" fmla="*/ 570944 w 570943"/>
                <a:gd name="connsiteY0" fmla="*/ 0 h 2992706"/>
                <a:gd name="connsiteX1" fmla="*/ 522366 w 570943"/>
                <a:gd name="connsiteY1" fmla="*/ 18098 h 2992706"/>
                <a:gd name="connsiteX2" fmla="*/ 136604 w 570943"/>
                <a:gd name="connsiteY2" fmla="*/ 18098 h 2992706"/>
                <a:gd name="connsiteX3" fmla="*/ 84216 w 570943"/>
                <a:gd name="connsiteY3" fmla="*/ 68580 h 2992706"/>
                <a:gd name="connsiteX4" fmla="*/ 85169 w 570943"/>
                <a:gd name="connsiteY4" fmla="*/ 2727960 h 2992706"/>
                <a:gd name="connsiteX5" fmla="*/ 167084 w 570943"/>
                <a:gd name="connsiteY5" fmla="*/ 2880360 h 2992706"/>
                <a:gd name="connsiteX6" fmla="*/ 213429 w 570943"/>
                <a:gd name="connsiteY6" fmla="*/ 2953324 h 2992706"/>
                <a:gd name="connsiteX7" fmla="*/ 17541 w 570943"/>
                <a:gd name="connsiteY7" fmla="*/ 2685098 h 2992706"/>
                <a:gd name="connsiteX8" fmla="*/ 7064 w 570943"/>
                <a:gd name="connsiteY8" fmla="*/ 953 h 2992706"/>
                <a:gd name="connsiteX9" fmla="*/ 570944 w 570943"/>
                <a:gd name="connsiteY9" fmla="*/ 0 h 2992706"/>
                <a:gd name="connsiteX0" fmla="*/ 570944 w 570945"/>
                <a:gd name="connsiteY0" fmla="*/ 0 h 2986009"/>
                <a:gd name="connsiteX1" fmla="*/ 522366 w 570945"/>
                <a:gd name="connsiteY1" fmla="*/ 18098 h 2986009"/>
                <a:gd name="connsiteX2" fmla="*/ 136604 w 570945"/>
                <a:gd name="connsiteY2" fmla="*/ 18098 h 2986009"/>
                <a:gd name="connsiteX3" fmla="*/ 84216 w 570945"/>
                <a:gd name="connsiteY3" fmla="*/ 68580 h 2986009"/>
                <a:gd name="connsiteX4" fmla="*/ 85169 w 570945"/>
                <a:gd name="connsiteY4" fmla="*/ 2727960 h 2986009"/>
                <a:gd name="connsiteX5" fmla="*/ 167084 w 570945"/>
                <a:gd name="connsiteY5" fmla="*/ 2880360 h 2986009"/>
                <a:gd name="connsiteX6" fmla="*/ 213429 w 570945"/>
                <a:gd name="connsiteY6" fmla="*/ 2953324 h 2986009"/>
                <a:gd name="connsiteX7" fmla="*/ 17541 w 570945"/>
                <a:gd name="connsiteY7" fmla="*/ 2685098 h 2986009"/>
                <a:gd name="connsiteX8" fmla="*/ 7064 w 570945"/>
                <a:gd name="connsiteY8" fmla="*/ 953 h 2986009"/>
                <a:gd name="connsiteX9" fmla="*/ 570944 w 570945"/>
                <a:gd name="connsiteY9" fmla="*/ 0 h 2986009"/>
                <a:gd name="connsiteX0" fmla="*/ 563880 w 563880"/>
                <a:gd name="connsiteY0" fmla="*/ 0 h 2953325"/>
                <a:gd name="connsiteX1" fmla="*/ 515302 w 563880"/>
                <a:gd name="connsiteY1" fmla="*/ 18098 h 2953325"/>
                <a:gd name="connsiteX2" fmla="*/ 129540 w 563880"/>
                <a:gd name="connsiteY2" fmla="*/ 18098 h 2953325"/>
                <a:gd name="connsiteX3" fmla="*/ 77152 w 563880"/>
                <a:gd name="connsiteY3" fmla="*/ 68580 h 2953325"/>
                <a:gd name="connsiteX4" fmla="*/ 78105 w 563880"/>
                <a:gd name="connsiteY4" fmla="*/ 2727960 h 2953325"/>
                <a:gd name="connsiteX5" fmla="*/ 160020 w 563880"/>
                <a:gd name="connsiteY5" fmla="*/ 2880360 h 2953325"/>
                <a:gd name="connsiteX6" fmla="*/ 206365 w 563880"/>
                <a:gd name="connsiteY6" fmla="*/ 2953324 h 2953325"/>
                <a:gd name="connsiteX7" fmla="*/ 10477 w 563880"/>
                <a:gd name="connsiteY7" fmla="*/ 2685098 h 2953325"/>
                <a:gd name="connsiteX8" fmla="*/ 0 w 563880"/>
                <a:gd name="connsiteY8" fmla="*/ 953 h 2953325"/>
                <a:gd name="connsiteX9" fmla="*/ 563880 w 563880"/>
                <a:gd name="connsiteY9" fmla="*/ 0 h 2953325"/>
                <a:gd name="connsiteX0" fmla="*/ 563880 w 563880"/>
                <a:gd name="connsiteY0" fmla="*/ 0 h 3023716"/>
                <a:gd name="connsiteX1" fmla="*/ 515302 w 563880"/>
                <a:gd name="connsiteY1" fmla="*/ 18098 h 3023716"/>
                <a:gd name="connsiteX2" fmla="*/ 129540 w 563880"/>
                <a:gd name="connsiteY2" fmla="*/ 18098 h 3023716"/>
                <a:gd name="connsiteX3" fmla="*/ 77152 w 563880"/>
                <a:gd name="connsiteY3" fmla="*/ 68580 h 3023716"/>
                <a:gd name="connsiteX4" fmla="*/ 78105 w 563880"/>
                <a:gd name="connsiteY4" fmla="*/ 2727960 h 3023716"/>
                <a:gd name="connsiteX5" fmla="*/ 206365 w 563880"/>
                <a:gd name="connsiteY5" fmla="*/ 2953324 h 3023716"/>
                <a:gd name="connsiteX6" fmla="*/ 10477 w 563880"/>
                <a:gd name="connsiteY6" fmla="*/ 2685098 h 3023716"/>
                <a:gd name="connsiteX7" fmla="*/ 0 w 563880"/>
                <a:gd name="connsiteY7" fmla="*/ 953 h 3023716"/>
                <a:gd name="connsiteX8" fmla="*/ 563880 w 563880"/>
                <a:gd name="connsiteY8" fmla="*/ 0 h 3023716"/>
                <a:gd name="connsiteX0" fmla="*/ 563880 w 563880"/>
                <a:gd name="connsiteY0" fmla="*/ 0 h 2953707"/>
                <a:gd name="connsiteX1" fmla="*/ 515302 w 563880"/>
                <a:gd name="connsiteY1" fmla="*/ 18098 h 2953707"/>
                <a:gd name="connsiteX2" fmla="*/ 129540 w 563880"/>
                <a:gd name="connsiteY2" fmla="*/ 18098 h 2953707"/>
                <a:gd name="connsiteX3" fmla="*/ 77152 w 563880"/>
                <a:gd name="connsiteY3" fmla="*/ 68580 h 2953707"/>
                <a:gd name="connsiteX4" fmla="*/ 78105 w 563880"/>
                <a:gd name="connsiteY4" fmla="*/ 2727960 h 2953707"/>
                <a:gd name="connsiteX5" fmla="*/ 206365 w 563880"/>
                <a:gd name="connsiteY5" fmla="*/ 2953324 h 2953707"/>
                <a:gd name="connsiteX6" fmla="*/ 10477 w 563880"/>
                <a:gd name="connsiteY6" fmla="*/ 2685098 h 2953707"/>
                <a:gd name="connsiteX7" fmla="*/ 0 w 563880"/>
                <a:gd name="connsiteY7" fmla="*/ 953 h 2953707"/>
                <a:gd name="connsiteX8" fmla="*/ 563880 w 563880"/>
                <a:gd name="connsiteY8" fmla="*/ 0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880" h="2953707">
                  <a:moveTo>
                    <a:pt x="563880" y="0"/>
                  </a:moveTo>
                  <a:cubicBezTo>
                    <a:pt x="555307" y="25718"/>
                    <a:pt x="532448" y="18098"/>
                    <a:pt x="515302" y="18098"/>
                  </a:cubicBezTo>
                  <a:lnTo>
                    <a:pt x="129540" y="18098"/>
                  </a:lnTo>
                  <a:cubicBezTo>
                    <a:pt x="91440" y="17145"/>
                    <a:pt x="77152" y="27623"/>
                    <a:pt x="77152" y="68580"/>
                  </a:cubicBezTo>
                  <a:cubicBezTo>
                    <a:pt x="78105" y="955358"/>
                    <a:pt x="65004" y="2246865"/>
                    <a:pt x="78105" y="2727960"/>
                  </a:cubicBezTo>
                  <a:cubicBezTo>
                    <a:pt x="81896" y="2867178"/>
                    <a:pt x="217636" y="2960468"/>
                    <a:pt x="206365" y="2953324"/>
                  </a:cubicBezTo>
                  <a:cubicBezTo>
                    <a:pt x="75247" y="2906053"/>
                    <a:pt x="13818" y="2853333"/>
                    <a:pt x="10477" y="2685098"/>
                  </a:cubicBezTo>
                  <a:cubicBezTo>
                    <a:pt x="683" y="2191933"/>
                    <a:pt x="3492" y="895668"/>
                    <a:pt x="0" y="953"/>
                  </a:cubicBezTo>
                  <a:lnTo>
                    <a:pt x="56388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7ED933-0B5E-4553-A698-E6C717818F45}"/>
                </a:ext>
              </a:extLst>
            </p:cNvPr>
            <p:cNvGrpSpPr/>
            <p:nvPr/>
          </p:nvGrpSpPr>
          <p:grpSpPr>
            <a:xfrm>
              <a:off x="1047053" y="1667374"/>
              <a:ext cx="1161833" cy="278965"/>
              <a:chOff x="1773058" y="851892"/>
              <a:chExt cx="1523317" cy="36576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7DB2B3-1FCF-433E-AEE2-44E39CBC690F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74A8E2F-7E39-4D2D-907B-754967DCFE1B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CA91673-3A44-4E00-B8A4-7D200CB97166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2630D2-E193-4EEF-B9A8-88987DDC1CAD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4915EE1-081D-4775-8C86-A52FA8D2CE50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75D04A1-9B16-42F5-9AE9-EE234BFAB57D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5532F0-009A-494B-8C59-8C83348176AF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44B73E-FEA8-4243-BA50-A960F629B6E1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6D2273-84A0-4E27-8460-B75DF58E6573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ADD0D0-DA0F-4851-9D12-A74711CD0DB8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0CE56A4-A676-44AF-8AE6-CC4187308593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4FDF9AD-9434-49D0-92C3-62D695EDB49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01237F7-4DA0-43E5-ADC8-72A3BE52D4DF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0591D8-EC55-42FB-B3AA-325CC2D16228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388462-6050-47F3-8F5B-C2FA244831E0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14C045F-5CB0-445C-B020-58592134DD19}"/>
                </a:ext>
              </a:extLst>
            </p:cNvPr>
            <p:cNvGrpSpPr/>
            <p:nvPr/>
          </p:nvGrpSpPr>
          <p:grpSpPr>
            <a:xfrm rot="5400000">
              <a:off x="360960" y="4152164"/>
              <a:ext cx="2607410" cy="235005"/>
              <a:chOff x="8295572" y="3401217"/>
              <a:chExt cx="2607410" cy="235005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924D1D5-12BB-4640-AB2F-087929DBF953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ECF8CFF-E815-47D2-B078-D46FF6EDD6E2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D810CF-54CC-461B-BC20-1BCFB5754E11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ame 114">
                <a:extLst>
                  <a:ext uri="{FF2B5EF4-FFF2-40B4-BE49-F238E27FC236}">
                    <a16:creationId xmlns:a16="http://schemas.microsoft.com/office/drawing/2014/main" id="{D37392DC-973A-41CD-94AE-2FD76E5584B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Frame 115">
                <a:extLst>
                  <a:ext uri="{FF2B5EF4-FFF2-40B4-BE49-F238E27FC236}">
                    <a16:creationId xmlns:a16="http://schemas.microsoft.com/office/drawing/2014/main" id="{E9F744C7-3814-44A4-B533-68EB6D1EBE6C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Plus Sign 116">
                <a:extLst>
                  <a:ext uri="{FF2B5EF4-FFF2-40B4-BE49-F238E27FC236}">
                    <a16:creationId xmlns:a16="http://schemas.microsoft.com/office/drawing/2014/main" id="{41F2A001-CAD4-4F17-86A8-9D12BA1DB48C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Minus Sign 117">
                <a:extLst>
                  <a:ext uri="{FF2B5EF4-FFF2-40B4-BE49-F238E27FC236}">
                    <a16:creationId xmlns:a16="http://schemas.microsoft.com/office/drawing/2014/main" id="{845C94D7-8240-4D34-B519-F38C1FD1C1B4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6DEB807-F6F2-44D5-A616-205B9D0E6F28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9FB32D02-1D20-48DE-B5EA-BCA4E1B9CAE6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0" name="Graphic 3">
            <a:extLst>
              <a:ext uri="{FF2B5EF4-FFF2-40B4-BE49-F238E27FC236}">
                <a16:creationId xmlns:a16="http://schemas.microsoft.com/office/drawing/2014/main" id="{22CB764C-FE9A-4650-97D1-383CC6909826}"/>
              </a:ext>
            </a:extLst>
          </p:cNvPr>
          <p:cNvGrpSpPr/>
          <p:nvPr/>
        </p:nvGrpSpPr>
        <p:grpSpPr>
          <a:xfrm>
            <a:off x="7782346" y="687309"/>
            <a:ext cx="563786" cy="563681"/>
            <a:chOff x="223423" y="268725"/>
            <a:chExt cx="2818925" cy="2818396"/>
          </a:xfrm>
          <a:solidFill>
            <a:schemeClr val="bg1"/>
          </a:solidFill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6B52570-E5FF-48E4-9191-19347EBEB73E}"/>
                </a:ext>
              </a:extLst>
            </p:cNvPr>
            <p:cNvSpPr/>
            <p:nvPr/>
          </p:nvSpPr>
          <p:spPr>
            <a:xfrm>
              <a:off x="223423" y="268725"/>
              <a:ext cx="2818925" cy="2818396"/>
            </a:xfrm>
            <a:custGeom>
              <a:avLst/>
              <a:gdLst>
                <a:gd name="connsiteX0" fmla="*/ 1409990 w 2818925"/>
                <a:gd name="connsiteY0" fmla="*/ 0 h 2818396"/>
                <a:gd name="connsiteX1" fmla="*/ 3 w 2818925"/>
                <a:gd name="connsiteY1" fmla="*/ 1408410 h 2818396"/>
                <a:gd name="connsiteX2" fmla="*/ 1409464 w 2818925"/>
                <a:gd name="connsiteY2" fmla="*/ 2818397 h 2818396"/>
                <a:gd name="connsiteX3" fmla="*/ 2818925 w 2818925"/>
                <a:gd name="connsiteY3" fmla="*/ 1409461 h 2818396"/>
                <a:gd name="connsiteX4" fmla="*/ 1409990 w 2818925"/>
                <a:gd name="connsiteY4" fmla="*/ 0 h 2818396"/>
                <a:gd name="connsiteX5" fmla="*/ 2044247 w 2818925"/>
                <a:gd name="connsiteY5" fmla="*/ 2619600 h 2818396"/>
                <a:gd name="connsiteX6" fmla="*/ 1677682 w 2818925"/>
                <a:gd name="connsiteY6" fmla="*/ 2750027 h 2818396"/>
                <a:gd name="connsiteX7" fmla="*/ 1520959 w 2818925"/>
                <a:gd name="connsiteY7" fmla="*/ 2771064 h 2818396"/>
                <a:gd name="connsiteX8" fmla="*/ 1345828 w 2818925"/>
                <a:gd name="connsiteY8" fmla="*/ 2775797 h 2818396"/>
                <a:gd name="connsiteX9" fmla="*/ 1324791 w 2818925"/>
                <a:gd name="connsiteY9" fmla="*/ 2773694 h 2818396"/>
                <a:gd name="connsiteX10" fmla="*/ 1324791 w 2818925"/>
                <a:gd name="connsiteY10" fmla="*/ 2762649 h 2818396"/>
                <a:gd name="connsiteX11" fmla="*/ 1324791 w 2818925"/>
                <a:gd name="connsiteY11" fmla="*/ 2204650 h 2818396"/>
                <a:gd name="connsiteX12" fmla="*/ 1340043 w 2818925"/>
                <a:gd name="connsiteY12" fmla="*/ 2188347 h 2818396"/>
                <a:gd name="connsiteX13" fmla="*/ 1520433 w 2818925"/>
                <a:gd name="connsiteY13" fmla="*/ 2175724 h 2818396"/>
                <a:gd name="connsiteX14" fmla="*/ 1624565 w 2818925"/>
                <a:gd name="connsiteY14" fmla="*/ 2168362 h 2818396"/>
                <a:gd name="connsiteX15" fmla="*/ 1789177 w 2818925"/>
                <a:gd name="connsiteY15" fmla="*/ 2155740 h 2818396"/>
                <a:gd name="connsiteX16" fmla="*/ 1891205 w 2818925"/>
                <a:gd name="connsiteY16" fmla="*/ 2148903 h 2818396"/>
                <a:gd name="connsiteX17" fmla="*/ 2046351 w 2818925"/>
                <a:gd name="connsiteY17" fmla="*/ 2141540 h 2818396"/>
                <a:gd name="connsiteX18" fmla="*/ 2055292 w 2818925"/>
                <a:gd name="connsiteY18" fmla="*/ 2141540 h 2818396"/>
                <a:gd name="connsiteX19" fmla="*/ 2055818 w 2818925"/>
                <a:gd name="connsiteY19" fmla="*/ 2153636 h 2818396"/>
                <a:gd name="connsiteX20" fmla="*/ 2055818 w 2818925"/>
                <a:gd name="connsiteY20" fmla="*/ 2601718 h 2818396"/>
                <a:gd name="connsiteX21" fmla="*/ 2044247 w 2818925"/>
                <a:gd name="connsiteY21" fmla="*/ 2619600 h 2818396"/>
                <a:gd name="connsiteX22" fmla="*/ 2064758 w 2818925"/>
                <a:gd name="connsiteY22" fmla="*/ 1953787 h 2818396"/>
                <a:gd name="connsiteX23" fmla="*/ 1918553 w 2818925"/>
                <a:gd name="connsiteY23" fmla="*/ 1962202 h 2818396"/>
                <a:gd name="connsiteX24" fmla="*/ 1741318 w 2818925"/>
                <a:gd name="connsiteY24" fmla="*/ 1972720 h 2818396"/>
                <a:gd name="connsiteX25" fmla="*/ 1611417 w 2818925"/>
                <a:gd name="connsiteY25" fmla="*/ 1979557 h 2818396"/>
                <a:gd name="connsiteX26" fmla="*/ 1426293 w 2818925"/>
                <a:gd name="connsiteY26" fmla="*/ 1990601 h 2818396"/>
                <a:gd name="connsiteX27" fmla="*/ 1297969 w 2818925"/>
                <a:gd name="connsiteY27" fmla="*/ 1997438 h 2818396"/>
                <a:gd name="connsiteX28" fmla="*/ 1152816 w 2818925"/>
                <a:gd name="connsiteY28" fmla="*/ 2005327 h 2818396"/>
                <a:gd name="connsiteX29" fmla="*/ 1144927 w 2818925"/>
                <a:gd name="connsiteY29" fmla="*/ 2004801 h 2818396"/>
                <a:gd name="connsiteX30" fmla="*/ 1144927 w 2818925"/>
                <a:gd name="connsiteY30" fmla="*/ 1992179 h 2818396"/>
                <a:gd name="connsiteX31" fmla="*/ 1144927 w 2818925"/>
                <a:gd name="connsiteY31" fmla="*/ 1606681 h 2818396"/>
                <a:gd name="connsiteX32" fmla="*/ 1153342 w 2818925"/>
                <a:gd name="connsiteY32" fmla="*/ 1587748 h 2818396"/>
                <a:gd name="connsiteX33" fmla="*/ 1505707 w 2818925"/>
                <a:gd name="connsiteY33" fmla="*/ 1276930 h 2818396"/>
                <a:gd name="connsiteX34" fmla="*/ 1561454 w 2818925"/>
                <a:gd name="connsiteY34" fmla="*/ 1228020 h 2818396"/>
                <a:gd name="connsiteX35" fmla="*/ 1566714 w 2818925"/>
                <a:gd name="connsiteY35" fmla="*/ 1211716 h 2818396"/>
                <a:gd name="connsiteX36" fmla="*/ 1595639 w 2818925"/>
                <a:gd name="connsiteY36" fmla="*/ 1057622 h 2818396"/>
                <a:gd name="connsiteX37" fmla="*/ 1747104 w 2818925"/>
                <a:gd name="connsiteY37" fmla="*/ 979260 h 2818396"/>
                <a:gd name="connsiteX38" fmla="*/ 1886998 w 2818925"/>
                <a:gd name="connsiteY38" fmla="*/ 1043422 h 2818396"/>
                <a:gd name="connsiteX39" fmla="*/ 1932753 w 2818925"/>
                <a:gd name="connsiteY39" fmla="*/ 1139665 h 2818396"/>
                <a:gd name="connsiteX40" fmla="*/ 1910664 w 2818925"/>
                <a:gd name="connsiteY40" fmla="*/ 1277982 h 2818396"/>
                <a:gd name="connsiteX41" fmla="*/ 1883842 w 2818925"/>
                <a:gd name="connsiteY41" fmla="*/ 1325315 h 2818396"/>
                <a:gd name="connsiteX42" fmla="*/ 1852287 w 2818925"/>
                <a:gd name="connsiteY42" fmla="*/ 1455216 h 2818396"/>
                <a:gd name="connsiteX43" fmla="*/ 1848080 w 2818925"/>
                <a:gd name="connsiteY43" fmla="*/ 1497290 h 2818396"/>
                <a:gd name="connsiteX44" fmla="*/ 1808636 w 2818925"/>
                <a:gd name="connsiteY44" fmla="*/ 1547252 h 2818396"/>
                <a:gd name="connsiteX45" fmla="*/ 1767614 w 2818925"/>
                <a:gd name="connsiteY45" fmla="*/ 1559348 h 2818396"/>
                <a:gd name="connsiteX46" fmla="*/ 1707134 w 2818925"/>
                <a:gd name="connsiteY46" fmla="*/ 1525163 h 2818396"/>
                <a:gd name="connsiteX47" fmla="*/ 1691882 w 2818925"/>
                <a:gd name="connsiteY47" fmla="*/ 1483090 h 2818396"/>
                <a:gd name="connsiteX48" fmla="*/ 1680838 w 2818925"/>
                <a:gd name="connsiteY48" fmla="*/ 1473623 h 2818396"/>
                <a:gd name="connsiteX49" fmla="*/ 1651912 w 2818925"/>
                <a:gd name="connsiteY49" fmla="*/ 1475201 h 2818396"/>
                <a:gd name="connsiteX50" fmla="*/ 1696089 w 2818925"/>
                <a:gd name="connsiteY50" fmla="*/ 1577229 h 2818396"/>
                <a:gd name="connsiteX51" fmla="*/ 1819154 w 2818925"/>
                <a:gd name="connsiteY51" fmla="*/ 1584066 h 2818396"/>
                <a:gd name="connsiteX52" fmla="*/ 1867539 w 2818925"/>
                <a:gd name="connsiteY52" fmla="*/ 1553563 h 2818396"/>
                <a:gd name="connsiteX53" fmla="*/ 1886472 w 2818925"/>
                <a:gd name="connsiteY53" fmla="*/ 1516223 h 2818396"/>
                <a:gd name="connsiteX54" fmla="*/ 1897516 w 2818925"/>
                <a:gd name="connsiteY54" fmla="*/ 1429446 h 2818396"/>
                <a:gd name="connsiteX55" fmla="*/ 1932227 w 2818925"/>
                <a:gd name="connsiteY55" fmla="*/ 1319003 h 2818396"/>
                <a:gd name="connsiteX56" fmla="*/ 1974826 w 2818925"/>
                <a:gd name="connsiteY56" fmla="*/ 1212768 h 2818396"/>
                <a:gd name="connsiteX57" fmla="*/ 1971145 w 2818925"/>
                <a:gd name="connsiteY57" fmla="*/ 1118103 h 2818396"/>
                <a:gd name="connsiteX58" fmla="*/ 1921708 w 2818925"/>
                <a:gd name="connsiteY58" fmla="*/ 1028171 h 2818396"/>
                <a:gd name="connsiteX59" fmla="*/ 1885946 w 2818925"/>
                <a:gd name="connsiteY59" fmla="*/ 985571 h 2818396"/>
                <a:gd name="connsiteX60" fmla="*/ 2251459 w 2818925"/>
                <a:gd name="connsiteY60" fmla="*/ 678961 h 2818396"/>
                <a:gd name="connsiteX61" fmla="*/ 2309310 w 2818925"/>
                <a:gd name="connsiteY61" fmla="*/ 792033 h 2818396"/>
                <a:gd name="connsiteX62" fmla="*/ 2358221 w 2818925"/>
                <a:gd name="connsiteY62" fmla="*/ 980312 h 2818396"/>
                <a:gd name="connsiteX63" fmla="*/ 2371895 w 2818925"/>
                <a:gd name="connsiteY63" fmla="*/ 1204879 h 2818396"/>
                <a:gd name="connsiteX64" fmla="*/ 2322458 w 2818925"/>
                <a:gd name="connsiteY64" fmla="*/ 1545148 h 2818396"/>
                <a:gd name="connsiteX65" fmla="*/ 2256193 w 2818925"/>
                <a:gd name="connsiteY65" fmla="*/ 1720279 h 2818396"/>
                <a:gd name="connsiteX66" fmla="*/ 2247252 w 2818925"/>
                <a:gd name="connsiteY66" fmla="*/ 1729220 h 2818396"/>
                <a:gd name="connsiteX67" fmla="*/ 2092106 w 2818925"/>
                <a:gd name="connsiteY67" fmla="*/ 1927491 h 2818396"/>
                <a:gd name="connsiteX68" fmla="*/ 2064758 w 2818925"/>
                <a:gd name="connsiteY68" fmla="*/ 1953787 h 2818396"/>
                <a:gd name="connsiteX69" fmla="*/ 1184897 w 2818925"/>
                <a:gd name="connsiteY69" fmla="*/ 900373 h 2818396"/>
                <a:gd name="connsiteX70" fmla="*/ 1183319 w 2818925"/>
                <a:gd name="connsiteY70" fmla="*/ 875128 h 2818396"/>
                <a:gd name="connsiteX71" fmla="*/ 1171749 w 2818925"/>
                <a:gd name="connsiteY71" fmla="*/ 864610 h 2818396"/>
                <a:gd name="connsiteX72" fmla="*/ 1063936 w 2818925"/>
                <a:gd name="connsiteY72" fmla="*/ 869343 h 2818396"/>
                <a:gd name="connsiteX73" fmla="*/ 946130 w 2818925"/>
                <a:gd name="connsiteY73" fmla="*/ 871973 h 2818396"/>
                <a:gd name="connsiteX74" fmla="*/ 801502 w 2818925"/>
                <a:gd name="connsiteY74" fmla="*/ 870921 h 2818396"/>
                <a:gd name="connsiteX75" fmla="*/ 605861 w 2818925"/>
                <a:gd name="connsiteY75" fmla="*/ 848832 h 2818396"/>
                <a:gd name="connsiteX76" fmla="*/ 555899 w 2818925"/>
                <a:gd name="connsiteY76" fmla="*/ 828322 h 2818396"/>
                <a:gd name="connsiteX77" fmla="*/ 546432 w 2818925"/>
                <a:gd name="connsiteY77" fmla="*/ 810966 h 2818396"/>
                <a:gd name="connsiteX78" fmla="*/ 547484 w 2818925"/>
                <a:gd name="connsiteY78" fmla="*/ 697894 h 2818396"/>
                <a:gd name="connsiteX79" fmla="*/ 613224 w 2818925"/>
                <a:gd name="connsiteY79" fmla="*/ 541696 h 2818396"/>
                <a:gd name="connsiteX80" fmla="*/ 729452 w 2818925"/>
                <a:gd name="connsiteY80" fmla="*/ 462283 h 2818396"/>
                <a:gd name="connsiteX81" fmla="*/ 1027647 w 2818925"/>
                <a:gd name="connsiteY81" fmla="*/ 352892 h 2818396"/>
                <a:gd name="connsiteX82" fmla="*/ 1275355 w 2818925"/>
                <a:gd name="connsiteY82" fmla="*/ 309240 h 2818396"/>
                <a:gd name="connsiteX83" fmla="*/ 1375805 w 2818925"/>
                <a:gd name="connsiteY83" fmla="*/ 301877 h 2818396"/>
                <a:gd name="connsiteX84" fmla="*/ 1472574 w 2818925"/>
                <a:gd name="connsiteY84" fmla="*/ 300300 h 2818396"/>
                <a:gd name="connsiteX85" fmla="*/ 1656646 w 2818925"/>
                <a:gd name="connsiteY85" fmla="*/ 317129 h 2818396"/>
                <a:gd name="connsiteX86" fmla="*/ 1889628 w 2818925"/>
                <a:gd name="connsiteY86" fmla="*/ 370773 h 2818396"/>
                <a:gd name="connsiteX87" fmla="*/ 2112091 w 2818925"/>
                <a:gd name="connsiteY87" fmla="*/ 483319 h 2818396"/>
                <a:gd name="connsiteX88" fmla="*/ 2149957 w 2818925"/>
                <a:gd name="connsiteY88" fmla="*/ 517504 h 2818396"/>
                <a:gd name="connsiteX89" fmla="*/ 2075277 w 2818925"/>
                <a:gd name="connsiteY89" fmla="*/ 576407 h 2818396"/>
                <a:gd name="connsiteX90" fmla="*/ 1705030 w 2818925"/>
                <a:gd name="connsiteY90" fmla="*/ 878284 h 2818396"/>
                <a:gd name="connsiteX91" fmla="*/ 1132305 w 2818925"/>
                <a:gd name="connsiteY91" fmla="*/ 1337411 h 2818396"/>
                <a:gd name="connsiteX92" fmla="*/ 1081817 w 2818925"/>
                <a:gd name="connsiteY92" fmla="*/ 1375803 h 2818396"/>
                <a:gd name="connsiteX93" fmla="*/ 1065513 w 2818925"/>
                <a:gd name="connsiteY93" fmla="*/ 1377906 h 2818396"/>
                <a:gd name="connsiteX94" fmla="*/ 688430 w 2818925"/>
                <a:gd name="connsiteY94" fmla="*/ 1204879 h 2818396"/>
                <a:gd name="connsiteX95" fmla="*/ 680541 w 2818925"/>
                <a:gd name="connsiteY95" fmla="*/ 1191205 h 2818396"/>
                <a:gd name="connsiteX96" fmla="*/ 694215 w 2818925"/>
                <a:gd name="connsiteY96" fmla="*/ 989779 h 2818396"/>
                <a:gd name="connsiteX97" fmla="*/ 706311 w 2818925"/>
                <a:gd name="connsiteY97" fmla="*/ 913520 h 2818396"/>
                <a:gd name="connsiteX98" fmla="*/ 719459 w 2818925"/>
                <a:gd name="connsiteY98" fmla="*/ 904054 h 2818396"/>
                <a:gd name="connsiteX99" fmla="*/ 826747 w 2818925"/>
                <a:gd name="connsiteY99" fmla="*/ 910891 h 2818396"/>
                <a:gd name="connsiteX100" fmla="*/ 960856 w 2818925"/>
                <a:gd name="connsiteY100" fmla="*/ 915098 h 2818396"/>
                <a:gd name="connsiteX101" fmla="*/ 1075506 w 2818925"/>
                <a:gd name="connsiteY101" fmla="*/ 915098 h 2818396"/>
                <a:gd name="connsiteX102" fmla="*/ 1175430 w 2818925"/>
                <a:gd name="connsiteY102" fmla="*/ 911417 h 2818396"/>
                <a:gd name="connsiteX103" fmla="*/ 1184897 w 2818925"/>
                <a:gd name="connsiteY103" fmla="*/ 900373 h 2818396"/>
                <a:gd name="connsiteX104" fmla="*/ 2116824 w 2818925"/>
                <a:gd name="connsiteY104" fmla="*/ 2577000 h 2818396"/>
                <a:gd name="connsiteX105" fmla="*/ 2116824 w 2818925"/>
                <a:gd name="connsiteY105" fmla="*/ 2564378 h 2818396"/>
                <a:gd name="connsiteX106" fmla="*/ 2116824 w 2818925"/>
                <a:gd name="connsiteY106" fmla="*/ 2148903 h 2818396"/>
                <a:gd name="connsiteX107" fmla="*/ 2131550 w 2818925"/>
                <a:gd name="connsiteY107" fmla="*/ 2134177 h 2818396"/>
                <a:gd name="connsiteX108" fmla="*/ 2143646 w 2818925"/>
                <a:gd name="connsiteY108" fmla="*/ 2134177 h 2818396"/>
                <a:gd name="connsiteX109" fmla="*/ 2165735 w 2818925"/>
                <a:gd name="connsiteY109" fmla="*/ 2114718 h 2818396"/>
                <a:gd name="connsiteX110" fmla="*/ 2186771 w 2818925"/>
                <a:gd name="connsiteY110" fmla="*/ 1972194 h 2818396"/>
                <a:gd name="connsiteX111" fmla="*/ 2189927 w 2818925"/>
                <a:gd name="connsiteY111" fmla="*/ 1948528 h 2818396"/>
                <a:gd name="connsiteX112" fmla="*/ 2148379 w 2818925"/>
                <a:gd name="connsiteY112" fmla="*/ 1948528 h 2818396"/>
                <a:gd name="connsiteX113" fmla="*/ 2136809 w 2818925"/>
                <a:gd name="connsiteY113" fmla="*/ 1937483 h 2818396"/>
                <a:gd name="connsiteX114" fmla="*/ 2172572 w 2818925"/>
                <a:gd name="connsiteY114" fmla="*/ 1842818 h 2818396"/>
                <a:gd name="connsiteX115" fmla="*/ 2268815 w 2818925"/>
                <a:gd name="connsiteY115" fmla="*/ 1770767 h 2818396"/>
                <a:gd name="connsiteX116" fmla="*/ 2277229 w 2818925"/>
                <a:gd name="connsiteY116" fmla="*/ 1763404 h 2818396"/>
                <a:gd name="connsiteX117" fmla="*/ 2386094 w 2818925"/>
                <a:gd name="connsiteY117" fmla="*/ 1484142 h 2818396"/>
                <a:gd name="connsiteX118" fmla="*/ 2410812 w 2818925"/>
                <a:gd name="connsiteY118" fmla="*/ 1330048 h 2818396"/>
                <a:gd name="connsiteX119" fmla="*/ 2417124 w 2818925"/>
                <a:gd name="connsiteY119" fmla="*/ 1134932 h 2818396"/>
                <a:gd name="connsiteX120" fmla="*/ 2398716 w 2818925"/>
                <a:gd name="connsiteY120" fmla="*/ 965586 h 2818396"/>
                <a:gd name="connsiteX121" fmla="*/ 2300896 w 2818925"/>
                <a:gd name="connsiteY121" fmla="*/ 663709 h 2818396"/>
                <a:gd name="connsiteX122" fmla="*/ 2306155 w 2818925"/>
                <a:gd name="connsiteY122" fmla="*/ 639517 h 2818396"/>
                <a:gd name="connsiteX123" fmla="*/ 2318251 w 2818925"/>
                <a:gd name="connsiteY123" fmla="*/ 595340 h 2818396"/>
                <a:gd name="connsiteX124" fmla="*/ 2223060 w 2818925"/>
                <a:gd name="connsiteY124" fmla="*/ 472275 h 2818396"/>
                <a:gd name="connsiteX125" fmla="*/ 2210438 w 2818925"/>
                <a:gd name="connsiteY125" fmla="*/ 471749 h 2818396"/>
                <a:gd name="connsiteX126" fmla="*/ 2157320 w 2818925"/>
                <a:gd name="connsiteY126" fmla="*/ 467542 h 2818396"/>
                <a:gd name="connsiteX127" fmla="*/ 1837561 w 2818925"/>
                <a:gd name="connsiteY127" fmla="*/ 310818 h 2818396"/>
                <a:gd name="connsiteX128" fmla="*/ 1617202 w 2818925"/>
                <a:gd name="connsiteY128" fmla="*/ 267167 h 2818396"/>
                <a:gd name="connsiteX129" fmla="*/ 1421560 w 2818925"/>
                <a:gd name="connsiteY129" fmla="*/ 253493 h 2818396"/>
                <a:gd name="connsiteX130" fmla="*/ 1282192 w 2818925"/>
                <a:gd name="connsiteY130" fmla="*/ 262959 h 2818396"/>
                <a:gd name="connsiteX131" fmla="*/ 1063936 w 2818925"/>
                <a:gd name="connsiteY131" fmla="*/ 301877 h 2818396"/>
                <a:gd name="connsiteX132" fmla="*/ 728926 w 2818925"/>
                <a:gd name="connsiteY132" fmla="*/ 426520 h 2818396"/>
                <a:gd name="connsiteX133" fmla="*/ 600602 w 2818925"/>
                <a:gd name="connsiteY133" fmla="*/ 501200 h 2818396"/>
                <a:gd name="connsiteX134" fmla="*/ 534336 w 2818925"/>
                <a:gd name="connsiteY134" fmla="*/ 590081 h 2818396"/>
                <a:gd name="connsiteX135" fmla="*/ 507514 w 2818925"/>
                <a:gd name="connsiteY135" fmla="*/ 789404 h 2818396"/>
                <a:gd name="connsiteX136" fmla="*/ 514877 w 2818925"/>
                <a:gd name="connsiteY136" fmla="*/ 854618 h 2818396"/>
                <a:gd name="connsiteX137" fmla="*/ 525395 w 2818925"/>
                <a:gd name="connsiteY137" fmla="*/ 866714 h 2818396"/>
                <a:gd name="connsiteX138" fmla="*/ 658979 w 2818925"/>
                <a:gd name="connsiteY138" fmla="*/ 897743 h 2818396"/>
                <a:gd name="connsiteX139" fmla="*/ 666341 w 2818925"/>
                <a:gd name="connsiteY139" fmla="*/ 908787 h 2818396"/>
                <a:gd name="connsiteX140" fmla="*/ 658979 w 2818925"/>
                <a:gd name="connsiteY140" fmla="*/ 989253 h 2818396"/>
                <a:gd name="connsiteX141" fmla="*/ 648986 w 2818925"/>
                <a:gd name="connsiteY141" fmla="*/ 1099696 h 2818396"/>
                <a:gd name="connsiteX142" fmla="*/ 614276 w 2818925"/>
                <a:gd name="connsiteY142" fmla="*/ 1220131 h 2818396"/>
                <a:gd name="connsiteX143" fmla="*/ 547484 w 2818925"/>
                <a:gd name="connsiteY143" fmla="*/ 1360551 h 2818396"/>
                <a:gd name="connsiteX144" fmla="*/ 472278 w 2818925"/>
                <a:gd name="connsiteY144" fmla="*/ 1519904 h 2818396"/>
                <a:gd name="connsiteX145" fmla="*/ 437041 w 2818925"/>
                <a:gd name="connsiteY145" fmla="*/ 1632451 h 2818396"/>
                <a:gd name="connsiteX146" fmla="*/ 460707 w 2818925"/>
                <a:gd name="connsiteY146" fmla="*/ 1822307 h 2818396"/>
                <a:gd name="connsiteX147" fmla="*/ 609542 w 2818925"/>
                <a:gd name="connsiteY147" fmla="*/ 2026364 h 2818396"/>
                <a:gd name="connsiteX148" fmla="*/ 928249 w 2818925"/>
                <a:gd name="connsiteY148" fmla="*/ 2224109 h 2818396"/>
                <a:gd name="connsiteX149" fmla="*/ 1155971 w 2818925"/>
                <a:gd name="connsiteY149" fmla="*/ 2265656 h 2818396"/>
                <a:gd name="connsiteX150" fmla="*/ 1173853 w 2818925"/>
                <a:gd name="connsiteY150" fmla="*/ 2246723 h 2818396"/>
                <a:gd name="connsiteX151" fmla="*/ 1173853 w 2818925"/>
                <a:gd name="connsiteY151" fmla="*/ 2206754 h 2818396"/>
                <a:gd name="connsiteX152" fmla="*/ 1182793 w 2818925"/>
                <a:gd name="connsiteY152" fmla="*/ 2196235 h 2818396"/>
                <a:gd name="connsiteX153" fmla="*/ 1262733 w 2818925"/>
                <a:gd name="connsiteY153" fmla="*/ 2189398 h 2818396"/>
                <a:gd name="connsiteX154" fmla="*/ 1262733 w 2818925"/>
                <a:gd name="connsiteY154" fmla="*/ 2767909 h 2818396"/>
                <a:gd name="connsiteX155" fmla="*/ 67846 w 2818925"/>
                <a:gd name="connsiteY155" fmla="*/ 1672947 h 2818396"/>
                <a:gd name="connsiteX156" fmla="*/ 277688 w 2818925"/>
                <a:gd name="connsiteY156" fmla="*/ 645302 h 2818396"/>
                <a:gd name="connsiteX157" fmla="*/ 1086024 w 2818925"/>
                <a:gd name="connsiteY157" fmla="*/ 82044 h 2818396"/>
                <a:gd name="connsiteX158" fmla="*/ 2714267 w 2818925"/>
                <a:gd name="connsiteY158" fmla="*/ 1004504 h 2818396"/>
                <a:gd name="connsiteX159" fmla="*/ 2116824 w 2818925"/>
                <a:gd name="connsiteY159" fmla="*/ 2577000 h 28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818925" h="2818396">
                  <a:moveTo>
                    <a:pt x="1409990" y="0"/>
                  </a:moveTo>
                  <a:cubicBezTo>
                    <a:pt x="633735" y="-526"/>
                    <a:pt x="1055" y="631102"/>
                    <a:pt x="3" y="1408410"/>
                  </a:cubicBezTo>
                  <a:cubicBezTo>
                    <a:pt x="-1575" y="2184139"/>
                    <a:pt x="632683" y="2818397"/>
                    <a:pt x="1409464" y="2818397"/>
                  </a:cubicBezTo>
                  <a:cubicBezTo>
                    <a:pt x="2185720" y="2818397"/>
                    <a:pt x="2818399" y="2186243"/>
                    <a:pt x="2818925" y="1409461"/>
                  </a:cubicBezTo>
                  <a:cubicBezTo>
                    <a:pt x="2818925" y="633732"/>
                    <a:pt x="2186771" y="1052"/>
                    <a:pt x="1409990" y="0"/>
                  </a:cubicBezTo>
                  <a:close/>
                  <a:moveTo>
                    <a:pt x="2044247" y="2619600"/>
                  </a:moveTo>
                  <a:cubicBezTo>
                    <a:pt x="1928545" y="2680606"/>
                    <a:pt x="1806006" y="2724783"/>
                    <a:pt x="1677682" y="2750027"/>
                  </a:cubicBezTo>
                  <a:cubicBezTo>
                    <a:pt x="1626142" y="2760020"/>
                    <a:pt x="1573551" y="2767382"/>
                    <a:pt x="1520959" y="2771064"/>
                  </a:cubicBezTo>
                  <a:cubicBezTo>
                    <a:pt x="1462582" y="2775271"/>
                    <a:pt x="1404205" y="2774219"/>
                    <a:pt x="1345828" y="2775797"/>
                  </a:cubicBezTo>
                  <a:cubicBezTo>
                    <a:pt x="1338991" y="2775797"/>
                    <a:pt x="1332680" y="2774745"/>
                    <a:pt x="1324791" y="2773694"/>
                  </a:cubicBezTo>
                  <a:cubicBezTo>
                    <a:pt x="1324791" y="2768960"/>
                    <a:pt x="1324791" y="2765805"/>
                    <a:pt x="1324791" y="2762649"/>
                  </a:cubicBezTo>
                  <a:cubicBezTo>
                    <a:pt x="1324791" y="2576474"/>
                    <a:pt x="1324791" y="2390825"/>
                    <a:pt x="1324791" y="2204650"/>
                  </a:cubicBezTo>
                  <a:cubicBezTo>
                    <a:pt x="1324791" y="2188872"/>
                    <a:pt x="1324791" y="2189398"/>
                    <a:pt x="1340043" y="2188347"/>
                  </a:cubicBezTo>
                  <a:cubicBezTo>
                    <a:pt x="1399998" y="2184139"/>
                    <a:pt x="1460478" y="2179932"/>
                    <a:pt x="1520433" y="2175724"/>
                  </a:cubicBezTo>
                  <a:cubicBezTo>
                    <a:pt x="1555143" y="2173095"/>
                    <a:pt x="1589854" y="2170991"/>
                    <a:pt x="1624565" y="2168362"/>
                  </a:cubicBezTo>
                  <a:cubicBezTo>
                    <a:pt x="1679260" y="2164154"/>
                    <a:pt x="1734482" y="2159947"/>
                    <a:pt x="1789177" y="2155740"/>
                  </a:cubicBezTo>
                  <a:cubicBezTo>
                    <a:pt x="1823362" y="2153110"/>
                    <a:pt x="1857021" y="2150480"/>
                    <a:pt x="1891205" y="2148903"/>
                  </a:cubicBezTo>
                  <a:cubicBezTo>
                    <a:pt x="1942745" y="2146273"/>
                    <a:pt x="1994811" y="2143644"/>
                    <a:pt x="2046351" y="2141540"/>
                  </a:cubicBezTo>
                  <a:cubicBezTo>
                    <a:pt x="2048981" y="2141540"/>
                    <a:pt x="2051610" y="2141540"/>
                    <a:pt x="2055292" y="2141540"/>
                  </a:cubicBezTo>
                  <a:cubicBezTo>
                    <a:pt x="2055292" y="2145747"/>
                    <a:pt x="2055818" y="2149954"/>
                    <a:pt x="2055818" y="2153636"/>
                  </a:cubicBezTo>
                  <a:cubicBezTo>
                    <a:pt x="2055818" y="2302997"/>
                    <a:pt x="2055818" y="2452357"/>
                    <a:pt x="2055818" y="2601718"/>
                  </a:cubicBezTo>
                  <a:cubicBezTo>
                    <a:pt x="2055818" y="2610659"/>
                    <a:pt x="2052662" y="2615392"/>
                    <a:pt x="2044247" y="2619600"/>
                  </a:cubicBezTo>
                  <a:close/>
                  <a:moveTo>
                    <a:pt x="2064758" y="1953787"/>
                  </a:moveTo>
                  <a:cubicBezTo>
                    <a:pt x="2015848" y="1956942"/>
                    <a:pt x="1967463" y="1959572"/>
                    <a:pt x="1918553" y="1962202"/>
                  </a:cubicBezTo>
                  <a:cubicBezTo>
                    <a:pt x="1859650" y="1965883"/>
                    <a:pt x="1800221" y="1969564"/>
                    <a:pt x="1741318" y="1972720"/>
                  </a:cubicBezTo>
                  <a:cubicBezTo>
                    <a:pt x="1698193" y="1975350"/>
                    <a:pt x="1655068" y="1977453"/>
                    <a:pt x="1611417" y="1979557"/>
                  </a:cubicBezTo>
                  <a:cubicBezTo>
                    <a:pt x="1549884" y="1983238"/>
                    <a:pt x="1487826" y="1986920"/>
                    <a:pt x="1426293" y="1990601"/>
                  </a:cubicBezTo>
                  <a:cubicBezTo>
                    <a:pt x="1383694" y="1993231"/>
                    <a:pt x="1340569" y="1995334"/>
                    <a:pt x="1297969" y="1997438"/>
                  </a:cubicBezTo>
                  <a:cubicBezTo>
                    <a:pt x="1249585" y="2000068"/>
                    <a:pt x="1201200" y="2002697"/>
                    <a:pt x="1152816" y="2005327"/>
                  </a:cubicBezTo>
                  <a:cubicBezTo>
                    <a:pt x="1150712" y="2005327"/>
                    <a:pt x="1148609" y="2005327"/>
                    <a:pt x="1144927" y="2004801"/>
                  </a:cubicBezTo>
                  <a:cubicBezTo>
                    <a:pt x="1144927" y="2000594"/>
                    <a:pt x="1144927" y="1996386"/>
                    <a:pt x="1144927" y="1992179"/>
                  </a:cubicBezTo>
                  <a:cubicBezTo>
                    <a:pt x="1144927" y="1863855"/>
                    <a:pt x="1144927" y="1735005"/>
                    <a:pt x="1144927" y="1606681"/>
                  </a:cubicBezTo>
                  <a:cubicBezTo>
                    <a:pt x="1144927" y="1598792"/>
                    <a:pt x="1147031" y="1593007"/>
                    <a:pt x="1153342" y="1587748"/>
                  </a:cubicBezTo>
                  <a:cubicBezTo>
                    <a:pt x="1271148" y="1484142"/>
                    <a:pt x="1388427" y="1380536"/>
                    <a:pt x="1505707" y="1276930"/>
                  </a:cubicBezTo>
                  <a:cubicBezTo>
                    <a:pt x="1524114" y="1260627"/>
                    <a:pt x="1542521" y="1243797"/>
                    <a:pt x="1561454" y="1228020"/>
                  </a:cubicBezTo>
                  <a:cubicBezTo>
                    <a:pt x="1566714" y="1223286"/>
                    <a:pt x="1568291" y="1218553"/>
                    <a:pt x="1566714" y="1211716"/>
                  </a:cubicBezTo>
                  <a:cubicBezTo>
                    <a:pt x="1551988" y="1155969"/>
                    <a:pt x="1557773" y="1101273"/>
                    <a:pt x="1595639" y="1057622"/>
                  </a:cubicBezTo>
                  <a:cubicBezTo>
                    <a:pt x="1634557" y="1012919"/>
                    <a:pt x="1681364" y="976105"/>
                    <a:pt x="1747104" y="979260"/>
                  </a:cubicBezTo>
                  <a:cubicBezTo>
                    <a:pt x="1802325" y="981890"/>
                    <a:pt x="1847554" y="1006608"/>
                    <a:pt x="1886998" y="1043422"/>
                  </a:cubicBezTo>
                  <a:cubicBezTo>
                    <a:pt x="1915397" y="1069718"/>
                    <a:pt x="1922760" y="1104955"/>
                    <a:pt x="1932753" y="1139665"/>
                  </a:cubicBezTo>
                  <a:cubicBezTo>
                    <a:pt x="1946953" y="1189628"/>
                    <a:pt x="1935908" y="1234857"/>
                    <a:pt x="1910664" y="1277982"/>
                  </a:cubicBezTo>
                  <a:cubicBezTo>
                    <a:pt x="1901724" y="1293759"/>
                    <a:pt x="1893309" y="1309537"/>
                    <a:pt x="1883842" y="1325315"/>
                  </a:cubicBezTo>
                  <a:cubicBezTo>
                    <a:pt x="1860176" y="1365284"/>
                    <a:pt x="1853865" y="1409987"/>
                    <a:pt x="1852287" y="1455216"/>
                  </a:cubicBezTo>
                  <a:cubicBezTo>
                    <a:pt x="1851761" y="1469416"/>
                    <a:pt x="1850184" y="1483090"/>
                    <a:pt x="1848080" y="1497290"/>
                  </a:cubicBezTo>
                  <a:cubicBezTo>
                    <a:pt x="1843873" y="1520956"/>
                    <a:pt x="1831251" y="1538311"/>
                    <a:pt x="1808636" y="1547252"/>
                  </a:cubicBezTo>
                  <a:cubicBezTo>
                    <a:pt x="1795488" y="1552511"/>
                    <a:pt x="1781288" y="1558296"/>
                    <a:pt x="1767614" y="1559348"/>
                  </a:cubicBezTo>
                  <a:cubicBezTo>
                    <a:pt x="1740793" y="1561452"/>
                    <a:pt x="1720282" y="1547252"/>
                    <a:pt x="1707134" y="1525163"/>
                  </a:cubicBezTo>
                  <a:cubicBezTo>
                    <a:pt x="1699771" y="1512541"/>
                    <a:pt x="1696089" y="1497290"/>
                    <a:pt x="1691882" y="1483090"/>
                  </a:cubicBezTo>
                  <a:cubicBezTo>
                    <a:pt x="1690304" y="1476253"/>
                    <a:pt x="1687675" y="1473623"/>
                    <a:pt x="1680838" y="1473623"/>
                  </a:cubicBezTo>
                  <a:cubicBezTo>
                    <a:pt x="1671897" y="1474149"/>
                    <a:pt x="1662431" y="1474675"/>
                    <a:pt x="1651912" y="1475201"/>
                  </a:cubicBezTo>
                  <a:cubicBezTo>
                    <a:pt x="1655594" y="1515171"/>
                    <a:pt x="1660327" y="1553037"/>
                    <a:pt x="1696089" y="1577229"/>
                  </a:cubicBezTo>
                  <a:cubicBezTo>
                    <a:pt x="1735533" y="1604051"/>
                    <a:pt x="1777607" y="1603525"/>
                    <a:pt x="1819154" y="1584066"/>
                  </a:cubicBezTo>
                  <a:cubicBezTo>
                    <a:pt x="1836510" y="1576177"/>
                    <a:pt x="1853865" y="1566185"/>
                    <a:pt x="1867539" y="1553563"/>
                  </a:cubicBezTo>
                  <a:cubicBezTo>
                    <a:pt x="1877005" y="1544622"/>
                    <a:pt x="1883842" y="1529371"/>
                    <a:pt x="1886472" y="1516223"/>
                  </a:cubicBezTo>
                  <a:cubicBezTo>
                    <a:pt x="1892257" y="1487823"/>
                    <a:pt x="1895938" y="1458372"/>
                    <a:pt x="1897516" y="1429446"/>
                  </a:cubicBezTo>
                  <a:cubicBezTo>
                    <a:pt x="1899094" y="1388951"/>
                    <a:pt x="1910664" y="1352662"/>
                    <a:pt x="1932227" y="1319003"/>
                  </a:cubicBezTo>
                  <a:cubicBezTo>
                    <a:pt x="1953789" y="1286397"/>
                    <a:pt x="1968515" y="1251160"/>
                    <a:pt x="1974826" y="1212768"/>
                  </a:cubicBezTo>
                  <a:cubicBezTo>
                    <a:pt x="1979559" y="1181213"/>
                    <a:pt x="1979034" y="1150184"/>
                    <a:pt x="1971145" y="1118103"/>
                  </a:cubicBezTo>
                  <a:cubicBezTo>
                    <a:pt x="1962204" y="1083392"/>
                    <a:pt x="1945901" y="1053941"/>
                    <a:pt x="1921708" y="1028171"/>
                  </a:cubicBezTo>
                  <a:cubicBezTo>
                    <a:pt x="1909086" y="1015023"/>
                    <a:pt x="1898568" y="1000297"/>
                    <a:pt x="1885946" y="985571"/>
                  </a:cubicBezTo>
                  <a:cubicBezTo>
                    <a:pt x="2007959" y="883017"/>
                    <a:pt x="2129446" y="781515"/>
                    <a:pt x="2251459" y="678961"/>
                  </a:cubicBezTo>
                  <a:cubicBezTo>
                    <a:pt x="2276178" y="714723"/>
                    <a:pt x="2294059" y="752589"/>
                    <a:pt x="2309310" y="792033"/>
                  </a:cubicBezTo>
                  <a:cubicBezTo>
                    <a:pt x="2333503" y="853040"/>
                    <a:pt x="2348754" y="916150"/>
                    <a:pt x="2358221" y="980312"/>
                  </a:cubicBezTo>
                  <a:cubicBezTo>
                    <a:pt x="2369265" y="1054467"/>
                    <a:pt x="2374524" y="1129673"/>
                    <a:pt x="2371895" y="1204879"/>
                  </a:cubicBezTo>
                  <a:cubicBezTo>
                    <a:pt x="2368213" y="1320055"/>
                    <a:pt x="2353487" y="1434180"/>
                    <a:pt x="2322458" y="1545148"/>
                  </a:cubicBezTo>
                  <a:cubicBezTo>
                    <a:pt x="2305629" y="1605629"/>
                    <a:pt x="2284592" y="1664006"/>
                    <a:pt x="2256193" y="1720279"/>
                  </a:cubicBezTo>
                  <a:cubicBezTo>
                    <a:pt x="2254089" y="1723961"/>
                    <a:pt x="2250933" y="1727642"/>
                    <a:pt x="2247252" y="1729220"/>
                  </a:cubicBezTo>
                  <a:cubicBezTo>
                    <a:pt x="2161527" y="1768664"/>
                    <a:pt x="2115246" y="1839137"/>
                    <a:pt x="2092106" y="1927491"/>
                  </a:cubicBezTo>
                  <a:cubicBezTo>
                    <a:pt x="2087373" y="1951683"/>
                    <a:pt x="2087899" y="1952209"/>
                    <a:pt x="2064758" y="1953787"/>
                  </a:cubicBezTo>
                  <a:close/>
                  <a:moveTo>
                    <a:pt x="1184897" y="900373"/>
                  </a:moveTo>
                  <a:cubicBezTo>
                    <a:pt x="1183845" y="891958"/>
                    <a:pt x="1183319" y="883543"/>
                    <a:pt x="1183319" y="875128"/>
                  </a:cubicBezTo>
                  <a:cubicBezTo>
                    <a:pt x="1183319" y="866714"/>
                    <a:pt x="1180164" y="864084"/>
                    <a:pt x="1171749" y="864610"/>
                  </a:cubicBezTo>
                  <a:cubicBezTo>
                    <a:pt x="1135986" y="866714"/>
                    <a:pt x="1100224" y="868291"/>
                    <a:pt x="1063936" y="869343"/>
                  </a:cubicBezTo>
                  <a:cubicBezTo>
                    <a:pt x="1024492" y="870395"/>
                    <a:pt x="985574" y="871973"/>
                    <a:pt x="946130" y="871973"/>
                  </a:cubicBezTo>
                  <a:cubicBezTo>
                    <a:pt x="897746" y="871973"/>
                    <a:pt x="849887" y="873025"/>
                    <a:pt x="801502" y="870921"/>
                  </a:cubicBezTo>
                  <a:cubicBezTo>
                    <a:pt x="735763" y="868291"/>
                    <a:pt x="670023" y="865662"/>
                    <a:pt x="605861" y="848832"/>
                  </a:cubicBezTo>
                  <a:cubicBezTo>
                    <a:pt x="588506" y="844099"/>
                    <a:pt x="572202" y="835685"/>
                    <a:pt x="555899" y="828322"/>
                  </a:cubicBezTo>
                  <a:cubicBezTo>
                    <a:pt x="549062" y="825166"/>
                    <a:pt x="546432" y="818855"/>
                    <a:pt x="546432" y="810966"/>
                  </a:cubicBezTo>
                  <a:cubicBezTo>
                    <a:pt x="546958" y="773100"/>
                    <a:pt x="545380" y="735234"/>
                    <a:pt x="547484" y="697894"/>
                  </a:cubicBezTo>
                  <a:cubicBezTo>
                    <a:pt x="550639" y="638465"/>
                    <a:pt x="567469" y="583244"/>
                    <a:pt x="613224" y="541696"/>
                  </a:cubicBezTo>
                  <a:cubicBezTo>
                    <a:pt x="648460" y="509615"/>
                    <a:pt x="687904" y="484897"/>
                    <a:pt x="729452" y="462283"/>
                  </a:cubicBezTo>
                  <a:cubicBezTo>
                    <a:pt x="823591" y="411794"/>
                    <a:pt x="924041" y="378662"/>
                    <a:pt x="1027647" y="352892"/>
                  </a:cubicBezTo>
                  <a:cubicBezTo>
                    <a:pt x="1109165" y="332381"/>
                    <a:pt x="1191734" y="318707"/>
                    <a:pt x="1275355" y="309240"/>
                  </a:cubicBezTo>
                  <a:cubicBezTo>
                    <a:pt x="1309014" y="305559"/>
                    <a:pt x="1342672" y="303455"/>
                    <a:pt x="1375805" y="301877"/>
                  </a:cubicBezTo>
                  <a:cubicBezTo>
                    <a:pt x="1407886" y="300300"/>
                    <a:pt x="1440493" y="298196"/>
                    <a:pt x="1472574" y="300300"/>
                  </a:cubicBezTo>
                  <a:cubicBezTo>
                    <a:pt x="1534107" y="304507"/>
                    <a:pt x="1595639" y="309766"/>
                    <a:pt x="1656646" y="317129"/>
                  </a:cubicBezTo>
                  <a:cubicBezTo>
                    <a:pt x="1736059" y="327122"/>
                    <a:pt x="1813369" y="346055"/>
                    <a:pt x="1889628" y="370773"/>
                  </a:cubicBezTo>
                  <a:cubicBezTo>
                    <a:pt x="1969567" y="397069"/>
                    <a:pt x="2045825" y="430202"/>
                    <a:pt x="2112091" y="483319"/>
                  </a:cubicBezTo>
                  <a:cubicBezTo>
                    <a:pt x="2124713" y="493838"/>
                    <a:pt x="2136809" y="505408"/>
                    <a:pt x="2149957" y="517504"/>
                  </a:cubicBezTo>
                  <a:cubicBezTo>
                    <a:pt x="2123661" y="538015"/>
                    <a:pt x="2099469" y="556948"/>
                    <a:pt x="2075277" y="576407"/>
                  </a:cubicBezTo>
                  <a:cubicBezTo>
                    <a:pt x="1951686" y="676857"/>
                    <a:pt x="1828095" y="777308"/>
                    <a:pt x="1705030" y="878284"/>
                  </a:cubicBezTo>
                  <a:cubicBezTo>
                    <a:pt x="1515700" y="1033430"/>
                    <a:pt x="1326895" y="1189102"/>
                    <a:pt x="1132305" y="1337411"/>
                  </a:cubicBezTo>
                  <a:cubicBezTo>
                    <a:pt x="1115476" y="1350033"/>
                    <a:pt x="1098646" y="1362655"/>
                    <a:pt x="1081817" y="1375803"/>
                  </a:cubicBezTo>
                  <a:cubicBezTo>
                    <a:pt x="1076558" y="1380010"/>
                    <a:pt x="1072350" y="1381062"/>
                    <a:pt x="1065513" y="1377906"/>
                  </a:cubicBezTo>
                  <a:cubicBezTo>
                    <a:pt x="939819" y="1320055"/>
                    <a:pt x="814124" y="1262204"/>
                    <a:pt x="688430" y="1204879"/>
                  </a:cubicBezTo>
                  <a:cubicBezTo>
                    <a:pt x="681593" y="1201724"/>
                    <a:pt x="680015" y="1198042"/>
                    <a:pt x="680541" y="1191205"/>
                  </a:cubicBezTo>
                  <a:cubicBezTo>
                    <a:pt x="685274" y="1123888"/>
                    <a:pt x="688956" y="1056570"/>
                    <a:pt x="694215" y="989779"/>
                  </a:cubicBezTo>
                  <a:cubicBezTo>
                    <a:pt x="696319" y="964009"/>
                    <a:pt x="702104" y="938765"/>
                    <a:pt x="706311" y="913520"/>
                  </a:cubicBezTo>
                  <a:cubicBezTo>
                    <a:pt x="707363" y="906158"/>
                    <a:pt x="711570" y="903528"/>
                    <a:pt x="719459" y="904054"/>
                  </a:cubicBezTo>
                  <a:cubicBezTo>
                    <a:pt x="755222" y="906684"/>
                    <a:pt x="790984" y="909313"/>
                    <a:pt x="826747" y="910891"/>
                  </a:cubicBezTo>
                  <a:cubicBezTo>
                    <a:pt x="871450" y="912995"/>
                    <a:pt x="916153" y="914572"/>
                    <a:pt x="960856" y="915098"/>
                  </a:cubicBezTo>
                  <a:cubicBezTo>
                    <a:pt x="999248" y="915624"/>
                    <a:pt x="1037114" y="915624"/>
                    <a:pt x="1075506" y="915098"/>
                  </a:cubicBezTo>
                  <a:cubicBezTo>
                    <a:pt x="1108639" y="914572"/>
                    <a:pt x="1142298" y="912469"/>
                    <a:pt x="1175430" y="911417"/>
                  </a:cubicBezTo>
                  <a:cubicBezTo>
                    <a:pt x="1183319" y="909839"/>
                    <a:pt x="1185423" y="907735"/>
                    <a:pt x="1184897" y="900373"/>
                  </a:cubicBezTo>
                  <a:close/>
                  <a:moveTo>
                    <a:pt x="2116824" y="2577000"/>
                  </a:moveTo>
                  <a:cubicBezTo>
                    <a:pt x="2116824" y="2572267"/>
                    <a:pt x="2116824" y="2568585"/>
                    <a:pt x="2116824" y="2564378"/>
                  </a:cubicBezTo>
                  <a:cubicBezTo>
                    <a:pt x="2116824" y="2426062"/>
                    <a:pt x="2116824" y="2287219"/>
                    <a:pt x="2116824" y="2148903"/>
                  </a:cubicBezTo>
                  <a:cubicBezTo>
                    <a:pt x="2116824" y="2134703"/>
                    <a:pt x="2116824" y="2134703"/>
                    <a:pt x="2131550" y="2134177"/>
                  </a:cubicBezTo>
                  <a:cubicBezTo>
                    <a:pt x="2135757" y="2134177"/>
                    <a:pt x="2139439" y="2134177"/>
                    <a:pt x="2143646" y="2134177"/>
                  </a:cubicBezTo>
                  <a:cubicBezTo>
                    <a:pt x="2163631" y="2134177"/>
                    <a:pt x="2163105" y="2134177"/>
                    <a:pt x="2165735" y="2114718"/>
                  </a:cubicBezTo>
                  <a:cubicBezTo>
                    <a:pt x="2172572" y="2067385"/>
                    <a:pt x="2179934" y="2019527"/>
                    <a:pt x="2186771" y="1972194"/>
                  </a:cubicBezTo>
                  <a:cubicBezTo>
                    <a:pt x="2187823" y="1964831"/>
                    <a:pt x="2188875" y="1957468"/>
                    <a:pt x="2189927" y="1948528"/>
                  </a:cubicBezTo>
                  <a:cubicBezTo>
                    <a:pt x="2175201" y="1948528"/>
                    <a:pt x="2161527" y="1948002"/>
                    <a:pt x="2148379" y="1948528"/>
                  </a:cubicBezTo>
                  <a:cubicBezTo>
                    <a:pt x="2139439" y="1949054"/>
                    <a:pt x="2136809" y="1945898"/>
                    <a:pt x="2136809" y="1937483"/>
                  </a:cubicBezTo>
                  <a:cubicBezTo>
                    <a:pt x="2136283" y="1901195"/>
                    <a:pt x="2151535" y="1870692"/>
                    <a:pt x="2172572" y="1842818"/>
                  </a:cubicBezTo>
                  <a:cubicBezTo>
                    <a:pt x="2197290" y="1809685"/>
                    <a:pt x="2227793" y="1783389"/>
                    <a:pt x="2268815" y="1770767"/>
                  </a:cubicBezTo>
                  <a:cubicBezTo>
                    <a:pt x="2271970" y="1769716"/>
                    <a:pt x="2275652" y="1766560"/>
                    <a:pt x="2277229" y="1763404"/>
                  </a:cubicBezTo>
                  <a:cubicBezTo>
                    <a:pt x="2324562" y="1674524"/>
                    <a:pt x="2365058" y="1583015"/>
                    <a:pt x="2386094" y="1484142"/>
                  </a:cubicBezTo>
                  <a:cubicBezTo>
                    <a:pt x="2396613" y="1433128"/>
                    <a:pt x="2403976" y="1381588"/>
                    <a:pt x="2410812" y="1330048"/>
                  </a:cubicBezTo>
                  <a:cubicBezTo>
                    <a:pt x="2419753" y="1265360"/>
                    <a:pt x="2421331" y="1200146"/>
                    <a:pt x="2417124" y="1134932"/>
                  </a:cubicBezTo>
                  <a:cubicBezTo>
                    <a:pt x="2413442" y="1078133"/>
                    <a:pt x="2406605" y="1021334"/>
                    <a:pt x="2398716" y="965586"/>
                  </a:cubicBezTo>
                  <a:cubicBezTo>
                    <a:pt x="2383465" y="859877"/>
                    <a:pt x="2344547" y="761004"/>
                    <a:pt x="2300896" y="663709"/>
                  </a:cubicBezTo>
                  <a:cubicBezTo>
                    <a:pt x="2296162" y="653191"/>
                    <a:pt x="2296688" y="645828"/>
                    <a:pt x="2306155" y="639517"/>
                  </a:cubicBezTo>
                  <a:cubicBezTo>
                    <a:pt x="2323510" y="628473"/>
                    <a:pt x="2324562" y="614273"/>
                    <a:pt x="2318251" y="595340"/>
                  </a:cubicBezTo>
                  <a:cubicBezTo>
                    <a:pt x="2301422" y="542222"/>
                    <a:pt x="2269340" y="502252"/>
                    <a:pt x="2223060" y="472275"/>
                  </a:cubicBezTo>
                  <a:cubicBezTo>
                    <a:pt x="2219904" y="470171"/>
                    <a:pt x="2213067" y="470171"/>
                    <a:pt x="2210438" y="471749"/>
                  </a:cubicBezTo>
                  <a:cubicBezTo>
                    <a:pt x="2190979" y="487001"/>
                    <a:pt x="2176779" y="482793"/>
                    <a:pt x="2157320" y="467542"/>
                  </a:cubicBezTo>
                  <a:cubicBezTo>
                    <a:pt x="2062655" y="391809"/>
                    <a:pt x="1953263" y="344477"/>
                    <a:pt x="1837561" y="310818"/>
                  </a:cubicBezTo>
                  <a:cubicBezTo>
                    <a:pt x="1765511" y="290307"/>
                    <a:pt x="1691882" y="275056"/>
                    <a:pt x="1617202" y="267167"/>
                  </a:cubicBezTo>
                  <a:cubicBezTo>
                    <a:pt x="1551988" y="260330"/>
                    <a:pt x="1486774" y="254545"/>
                    <a:pt x="1421560" y="253493"/>
                  </a:cubicBezTo>
                  <a:cubicBezTo>
                    <a:pt x="1375279" y="252441"/>
                    <a:pt x="1328473" y="258226"/>
                    <a:pt x="1282192" y="262959"/>
                  </a:cubicBezTo>
                  <a:cubicBezTo>
                    <a:pt x="1208563" y="270322"/>
                    <a:pt x="1135986" y="283996"/>
                    <a:pt x="1063936" y="301877"/>
                  </a:cubicBezTo>
                  <a:cubicBezTo>
                    <a:pt x="947708" y="330803"/>
                    <a:pt x="835161" y="370773"/>
                    <a:pt x="728926" y="426520"/>
                  </a:cubicBezTo>
                  <a:cubicBezTo>
                    <a:pt x="685274" y="449660"/>
                    <a:pt x="642149" y="474379"/>
                    <a:pt x="600602" y="501200"/>
                  </a:cubicBezTo>
                  <a:cubicBezTo>
                    <a:pt x="567995" y="522237"/>
                    <a:pt x="549588" y="555370"/>
                    <a:pt x="534336" y="590081"/>
                  </a:cubicBezTo>
                  <a:cubicBezTo>
                    <a:pt x="506988" y="654243"/>
                    <a:pt x="502781" y="721034"/>
                    <a:pt x="507514" y="789404"/>
                  </a:cubicBezTo>
                  <a:cubicBezTo>
                    <a:pt x="509092" y="810966"/>
                    <a:pt x="512773" y="832529"/>
                    <a:pt x="514877" y="854618"/>
                  </a:cubicBezTo>
                  <a:cubicBezTo>
                    <a:pt x="515403" y="861455"/>
                    <a:pt x="518558" y="865136"/>
                    <a:pt x="525395" y="866714"/>
                  </a:cubicBezTo>
                  <a:cubicBezTo>
                    <a:pt x="570098" y="876706"/>
                    <a:pt x="614276" y="887750"/>
                    <a:pt x="658979" y="897743"/>
                  </a:cubicBezTo>
                  <a:cubicBezTo>
                    <a:pt x="665816" y="899321"/>
                    <a:pt x="666867" y="903002"/>
                    <a:pt x="666341" y="908787"/>
                  </a:cubicBezTo>
                  <a:cubicBezTo>
                    <a:pt x="663712" y="935609"/>
                    <a:pt x="661082" y="962431"/>
                    <a:pt x="658979" y="989253"/>
                  </a:cubicBezTo>
                  <a:cubicBezTo>
                    <a:pt x="655297" y="1026067"/>
                    <a:pt x="651090" y="1062881"/>
                    <a:pt x="648986" y="1099696"/>
                  </a:cubicBezTo>
                  <a:cubicBezTo>
                    <a:pt x="646882" y="1142821"/>
                    <a:pt x="632157" y="1182265"/>
                    <a:pt x="614276" y="1220131"/>
                  </a:cubicBezTo>
                  <a:cubicBezTo>
                    <a:pt x="592187" y="1266938"/>
                    <a:pt x="569572" y="1313744"/>
                    <a:pt x="547484" y="1360551"/>
                  </a:cubicBezTo>
                  <a:cubicBezTo>
                    <a:pt x="522240" y="1413669"/>
                    <a:pt x="496996" y="1466787"/>
                    <a:pt x="472278" y="1519904"/>
                  </a:cubicBezTo>
                  <a:cubicBezTo>
                    <a:pt x="455448" y="1555667"/>
                    <a:pt x="442300" y="1593007"/>
                    <a:pt x="437041" y="1632451"/>
                  </a:cubicBezTo>
                  <a:cubicBezTo>
                    <a:pt x="427575" y="1698191"/>
                    <a:pt x="434937" y="1761301"/>
                    <a:pt x="460707" y="1822307"/>
                  </a:cubicBezTo>
                  <a:cubicBezTo>
                    <a:pt x="494366" y="1901721"/>
                    <a:pt x="546958" y="1967987"/>
                    <a:pt x="609542" y="2026364"/>
                  </a:cubicBezTo>
                  <a:cubicBezTo>
                    <a:pt x="702630" y="2113666"/>
                    <a:pt x="808339" y="2179932"/>
                    <a:pt x="928249" y="2224109"/>
                  </a:cubicBezTo>
                  <a:cubicBezTo>
                    <a:pt x="1001351" y="2251457"/>
                    <a:pt x="1077084" y="2268286"/>
                    <a:pt x="1155971" y="2265656"/>
                  </a:cubicBezTo>
                  <a:cubicBezTo>
                    <a:pt x="1173853" y="2265131"/>
                    <a:pt x="1173853" y="2265131"/>
                    <a:pt x="1173853" y="2246723"/>
                  </a:cubicBezTo>
                  <a:cubicBezTo>
                    <a:pt x="1173853" y="2233575"/>
                    <a:pt x="1174379" y="2219902"/>
                    <a:pt x="1173853" y="2206754"/>
                  </a:cubicBezTo>
                  <a:cubicBezTo>
                    <a:pt x="1173853" y="2200443"/>
                    <a:pt x="1174904" y="2196761"/>
                    <a:pt x="1182793" y="2196235"/>
                  </a:cubicBezTo>
                  <a:cubicBezTo>
                    <a:pt x="1209089" y="2194132"/>
                    <a:pt x="1235911" y="2191502"/>
                    <a:pt x="1262733" y="2189398"/>
                  </a:cubicBezTo>
                  <a:cubicBezTo>
                    <a:pt x="1262733" y="2382936"/>
                    <a:pt x="1262733" y="2575422"/>
                    <a:pt x="1262733" y="2767909"/>
                  </a:cubicBezTo>
                  <a:cubicBezTo>
                    <a:pt x="736289" y="2720576"/>
                    <a:pt x="191963" y="2311411"/>
                    <a:pt x="67846" y="1672947"/>
                  </a:cubicBezTo>
                  <a:cubicBezTo>
                    <a:pt x="-3678" y="1302700"/>
                    <a:pt x="66269" y="957172"/>
                    <a:pt x="277688" y="645302"/>
                  </a:cubicBezTo>
                  <a:cubicBezTo>
                    <a:pt x="473855" y="354995"/>
                    <a:pt x="744703" y="164613"/>
                    <a:pt x="1086024" y="82044"/>
                  </a:cubicBezTo>
                  <a:cubicBezTo>
                    <a:pt x="1812317" y="-94139"/>
                    <a:pt x="2508107" y="336588"/>
                    <a:pt x="2714267" y="1004504"/>
                  </a:cubicBezTo>
                  <a:cubicBezTo>
                    <a:pt x="2921479" y="1675576"/>
                    <a:pt x="2586995" y="2301945"/>
                    <a:pt x="2116824" y="257700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1D1F5C-F6FC-472D-86B9-CB284539C304}"/>
                </a:ext>
              </a:extLst>
            </p:cNvPr>
            <p:cNvSpPr/>
            <p:nvPr/>
          </p:nvSpPr>
          <p:spPr>
            <a:xfrm>
              <a:off x="997051" y="1343703"/>
              <a:ext cx="362530" cy="176719"/>
            </a:xfrm>
            <a:custGeom>
              <a:avLst/>
              <a:gdLst>
                <a:gd name="connsiteX0" fmla="*/ 349210 w 362530"/>
                <a:gd name="connsiteY0" fmla="*/ 0 h 176719"/>
                <a:gd name="connsiteX1" fmla="*/ 14726 w 362530"/>
                <a:gd name="connsiteY1" fmla="*/ 526 h 176719"/>
                <a:gd name="connsiteX2" fmla="*/ 0 w 362530"/>
                <a:gd name="connsiteY2" fmla="*/ 1578 h 176719"/>
                <a:gd name="connsiteX3" fmla="*/ 11044 w 362530"/>
                <a:gd name="connsiteY3" fmla="*/ 36288 h 176719"/>
                <a:gd name="connsiteX4" fmla="*/ 26822 w 362530"/>
                <a:gd name="connsiteY4" fmla="*/ 47859 h 176719"/>
                <a:gd name="connsiteX5" fmla="*/ 118858 w 362530"/>
                <a:gd name="connsiteY5" fmla="*/ 49436 h 176719"/>
                <a:gd name="connsiteX6" fmla="*/ 132531 w 362530"/>
                <a:gd name="connsiteY6" fmla="*/ 59429 h 176719"/>
                <a:gd name="connsiteX7" fmla="*/ 147783 w 362530"/>
                <a:gd name="connsiteY7" fmla="*/ 102028 h 176719"/>
                <a:gd name="connsiteX8" fmla="*/ 243500 w 362530"/>
                <a:gd name="connsiteY8" fmla="*/ 176183 h 176719"/>
                <a:gd name="connsiteX9" fmla="*/ 357624 w 362530"/>
                <a:gd name="connsiteY9" fmla="*/ 96769 h 176719"/>
                <a:gd name="connsiteX10" fmla="*/ 362358 w 362530"/>
                <a:gd name="connsiteY10" fmla="*/ 12622 h 176719"/>
                <a:gd name="connsiteX11" fmla="*/ 349210 w 362530"/>
                <a:gd name="connsiteY11" fmla="*/ 0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30" h="176719">
                  <a:moveTo>
                    <a:pt x="349210" y="0"/>
                  </a:moveTo>
                  <a:cubicBezTo>
                    <a:pt x="237715" y="526"/>
                    <a:pt x="126220" y="526"/>
                    <a:pt x="14726" y="526"/>
                  </a:cubicBezTo>
                  <a:cubicBezTo>
                    <a:pt x="10518" y="526"/>
                    <a:pt x="6311" y="1052"/>
                    <a:pt x="0" y="1578"/>
                  </a:cubicBezTo>
                  <a:cubicBezTo>
                    <a:pt x="4207" y="14726"/>
                    <a:pt x="8415" y="25244"/>
                    <a:pt x="11044" y="36288"/>
                  </a:cubicBezTo>
                  <a:cubicBezTo>
                    <a:pt x="13148" y="45229"/>
                    <a:pt x="17881" y="47859"/>
                    <a:pt x="26822" y="47859"/>
                  </a:cubicBezTo>
                  <a:cubicBezTo>
                    <a:pt x="57325" y="47859"/>
                    <a:pt x="88354" y="48910"/>
                    <a:pt x="118858" y="49436"/>
                  </a:cubicBezTo>
                  <a:cubicBezTo>
                    <a:pt x="126220" y="49436"/>
                    <a:pt x="129902" y="52066"/>
                    <a:pt x="132531" y="59429"/>
                  </a:cubicBezTo>
                  <a:cubicBezTo>
                    <a:pt x="137265" y="73629"/>
                    <a:pt x="141998" y="88354"/>
                    <a:pt x="147783" y="102028"/>
                  </a:cubicBezTo>
                  <a:cubicBezTo>
                    <a:pt x="165664" y="145153"/>
                    <a:pt x="195116" y="173027"/>
                    <a:pt x="243500" y="176183"/>
                  </a:cubicBezTo>
                  <a:cubicBezTo>
                    <a:pt x="300299" y="180390"/>
                    <a:pt x="346580" y="160405"/>
                    <a:pt x="357624" y="96769"/>
                  </a:cubicBezTo>
                  <a:cubicBezTo>
                    <a:pt x="362358" y="69421"/>
                    <a:pt x="360780" y="41022"/>
                    <a:pt x="362358" y="12622"/>
                  </a:cubicBezTo>
                  <a:cubicBezTo>
                    <a:pt x="363410" y="3156"/>
                    <a:pt x="359728" y="0"/>
                    <a:pt x="349210" y="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9AED1F4-13E3-4926-BBA9-E1FE2EDCE3C5}"/>
              </a:ext>
            </a:extLst>
          </p:cNvPr>
          <p:cNvSpPr txBox="1"/>
          <p:nvPr/>
        </p:nvSpPr>
        <p:spPr>
          <a:xfrm>
            <a:off x="227662" y="1055398"/>
            <a:ext cx="80352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Các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chính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của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website: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49533A9-DB25-455B-85BD-2FA69E07E7BC}"/>
              </a:ext>
            </a:extLst>
          </p:cNvPr>
          <p:cNvGrpSpPr/>
          <p:nvPr/>
        </p:nvGrpSpPr>
        <p:grpSpPr>
          <a:xfrm>
            <a:off x="9200643" y="2731766"/>
            <a:ext cx="2231445" cy="4286982"/>
            <a:chOff x="1822517" y="1986624"/>
            <a:chExt cx="2231445" cy="428698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322BCB4-A6D9-4445-A388-7D46515C270A}"/>
                </a:ext>
              </a:extLst>
            </p:cNvPr>
            <p:cNvSpPr/>
            <p:nvPr/>
          </p:nvSpPr>
          <p:spPr>
            <a:xfrm rot="19932313">
              <a:off x="1822517" y="1986624"/>
              <a:ext cx="1232787" cy="36211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485A2E-8B88-47C9-8F5D-3B3AF235DDDB}"/>
                </a:ext>
              </a:extLst>
            </p:cNvPr>
            <p:cNvSpPr/>
            <p:nvPr/>
          </p:nvSpPr>
          <p:spPr>
            <a:xfrm rot="19932313">
              <a:off x="2954131" y="2084106"/>
              <a:ext cx="1099831" cy="4189500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E0B2B9-1D6A-4A73-9C5A-60136E6FF1C8}"/>
                </a:ext>
              </a:extLst>
            </p:cNvPr>
            <p:cNvSpPr/>
            <p:nvPr/>
          </p:nvSpPr>
          <p:spPr>
            <a:xfrm rot="19932313">
              <a:off x="2996974" y="2091047"/>
              <a:ext cx="964171" cy="4093977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B8CF5A-AD65-4681-88DE-21F4BA71F496}"/>
                </a:ext>
              </a:extLst>
            </p:cNvPr>
            <p:cNvSpPr/>
            <p:nvPr/>
          </p:nvSpPr>
          <p:spPr>
            <a:xfrm rot="19932313">
              <a:off x="3294133" y="2779064"/>
              <a:ext cx="614984" cy="3215506"/>
            </a:xfrm>
            <a:custGeom>
              <a:avLst/>
              <a:gdLst>
                <a:gd name="connsiteX0" fmla="*/ 0 w 701351"/>
                <a:gd name="connsiteY0" fmla="*/ 0 h 3667084"/>
                <a:gd name="connsiteX1" fmla="*/ 701351 w 701351"/>
                <a:gd name="connsiteY1" fmla="*/ 369699 h 3667084"/>
                <a:gd name="connsiteX2" fmla="*/ 701351 w 701351"/>
                <a:gd name="connsiteY2" fmla="*/ 3316408 h 3667084"/>
                <a:gd name="connsiteX3" fmla="*/ 350675 w 701351"/>
                <a:gd name="connsiteY3" fmla="*/ 3667084 h 3667084"/>
                <a:gd name="connsiteX4" fmla="*/ 350676 w 701351"/>
                <a:gd name="connsiteY4" fmla="*/ 3667083 h 3667084"/>
                <a:gd name="connsiteX5" fmla="*/ 0 w 701351"/>
                <a:gd name="connsiteY5" fmla="*/ 3316407 h 36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351" h="3667084">
                  <a:moveTo>
                    <a:pt x="0" y="0"/>
                  </a:moveTo>
                  <a:lnTo>
                    <a:pt x="701351" y="369699"/>
                  </a:lnTo>
                  <a:lnTo>
                    <a:pt x="701351" y="3316408"/>
                  </a:lnTo>
                  <a:cubicBezTo>
                    <a:pt x="701351" y="3510081"/>
                    <a:pt x="544348" y="3667084"/>
                    <a:pt x="350675" y="3667084"/>
                  </a:cubicBezTo>
                  <a:lnTo>
                    <a:pt x="350676" y="3667083"/>
                  </a:lnTo>
                  <a:cubicBezTo>
                    <a:pt x="157003" y="3667083"/>
                    <a:pt x="0" y="3510080"/>
                    <a:pt x="0" y="3316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49201B7-D7FA-4A12-B6AE-55B6D6168D97}"/>
                </a:ext>
              </a:extLst>
            </p:cNvPr>
            <p:cNvSpPr/>
            <p:nvPr/>
          </p:nvSpPr>
          <p:spPr>
            <a:xfrm rot="19932313">
              <a:off x="3180098" y="3000299"/>
              <a:ext cx="46001" cy="19912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1764B4-A68C-4009-B43C-77C6618C9909}"/>
                </a:ext>
              </a:extLst>
            </p:cNvPr>
            <p:cNvSpPr/>
            <p:nvPr/>
          </p:nvSpPr>
          <p:spPr>
            <a:xfrm rot="19932313">
              <a:off x="3310234" y="2870043"/>
              <a:ext cx="226480" cy="3208605"/>
            </a:xfrm>
            <a:custGeom>
              <a:avLst/>
              <a:gdLst>
                <a:gd name="connsiteX0" fmla="*/ 0 w 258286"/>
                <a:gd name="connsiteY0" fmla="*/ 0 h 3659213"/>
                <a:gd name="connsiteX1" fmla="*/ 97025 w 258286"/>
                <a:gd name="connsiteY1" fmla="*/ 51144 h 3659213"/>
                <a:gd name="connsiteX2" fmla="*/ 96198 w 258286"/>
                <a:gd name="connsiteY2" fmla="*/ 58538 h 3659213"/>
                <a:gd name="connsiteX3" fmla="*/ 97388 w 258286"/>
                <a:gd name="connsiteY3" fmla="*/ 3377478 h 3659213"/>
                <a:gd name="connsiteX4" fmla="*/ 257457 w 258286"/>
                <a:gd name="connsiteY4" fmla="*/ 3658735 h 3659213"/>
                <a:gd name="connsiteX5" fmla="*/ 12987 w 258286"/>
                <a:gd name="connsiteY5" fmla="*/ 3323985 h 3659213"/>
                <a:gd name="connsiteX6" fmla="*/ 643 w 258286"/>
                <a:gd name="connsiteY6" fmla="*/ 189010 h 36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86" h="3659213">
                  <a:moveTo>
                    <a:pt x="0" y="0"/>
                  </a:moveTo>
                  <a:lnTo>
                    <a:pt x="97025" y="51144"/>
                  </a:lnTo>
                  <a:lnTo>
                    <a:pt x="96198" y="58538"/>
                  </a:lnTo>
                  <a:cubicBezTo>
                    <a:pt x="97388" y="1165248"/>
                    <a:pt x="81038" y="2777065"/>
                    <a:pt x="97388" y="3377478"/>
                  </a:cubicBezTo>
                  <a:cubicBezTo>
                    <a:pt x="102119" y="3551224"/>
                    <a:pt x="271524" y="3667651"/>
                    <a:pt x="257457" y="3658735"/>
                  </a:cubicBezTo>
                  <a:cubicBezTo>
                    <a:pt x="93821" y="3599740"/>
                    <a:pt x="17157" y="3533945"/>
                    <a:pt x="12987" y="3323985"/>
                  </a:cubicBezTo>
                  <a:cubicBezTo>
                    <a:pt x="1528" y="2746977"/>
                    <a:pt x="3893" y="1289058"/>
                    <a:pt x="643" y="18901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004F9D-8B61-4347-B954-F8EA140EF540}"/>
                </a:ext>
              </a:extLst>
            </p:cNvPr>
            <p:cNvGrpSpPr/>
            <p:nvPr/>
          </p:nvGrpSpPr>
          <p:grpSpPr>
            <a:xfrm rot="19932313">
              <a:off x="1858250" y="2025720"/>
              <a:ext cx="1161833" cy="278965"/>
              <a:chOff x="1773058" y="851892"/>
              <a:chExt cx="1523317" cy="36576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290FEE5-5BDC-402E-A078-1374ED5E92C4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EA034E9-9D59-44D6-A709-2836C65BCF99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AB6B58B-4729-4E3D-AAB1-5A824103E2FA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EF2B487-A90C-4DFB-B94E-A3EF82010D09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023D3F0-0F68-43F8-AE3F-9A22AE54E303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6CF8EEA-77E9-404B-BF40-A1A4B1909371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E13D547-D734-4B2F-835C-32220B69664A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0CAF5CE-62B8-499A-A5AC-8C0592C5E49F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1FFF993-AEFC-487B-AB0A-E9E3859FB225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DC30A4C-1FDE-42FB-BC22-B3BC9C608A1E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6BA9DB8-2BD0-4EB0-A96E-A293BAEEDCFB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AB13E69-85F5-4A79-B964-EA6A26CA5EAD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EACD4C1-5374-4583-84FD-CAF6282B73F0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CC92339-020D-41DD-90BE-BF8801ECD18F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0103478-823F-4261-8F59-BE7A938247AA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8665951-5700-482E-AA50-BA75670205D4}"/>
                </a:ext>
              </a:extLst>
            </p:cNvPr>
            <p:cNvGrpSpPr/>
            <p:nvPr/>
          </p:nvGrpSpPr>
          <p:grpSpPr>
            <a:xfrm rot="3759289">
              <a:off x="2360094" y="4280838"/>
              <a:ext cx="2607410" cy="235005"/>
              <a:chOff x="8295572" y="3401217"/>
              <a:chExt cx="2607410" cy="23500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565284C-0F6A-4CFB-A2F9-BD02AD8CBD00}"/>
                  </a:ext>
                </a:extLst>
              </p:cNvPr>
              <p:cNvSpPr/>
              <p:nvPr/>
            </p:nvSpPr>
            <p:spPr>
              <a:xfrm>
                <a:off x="8295572" y="3465853"/>
                <a:ext cx="1211009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11009" h="148066">
                    <a:moveTo>
                      <a:pt x="258084" y="39556"/>
                    </a:moveTo>
                    <a:lnTo>
                      <a:pt x="242445" y="91027"/>
                    </a:lnTo>
                    <a:lnTo>
                      <a:pt x="273888" y="91027"/>
                    </a:lnTo>
                    <a:close/>
                    <a:moveTo>
                      <a:pt x="1090291" y="2442"/>
                    </a:moveTo>
                    <a:lnTo>
                      <a:pt x="1208860" y="2442"/>
                    </a:lnTo>
                    <a:lnTo>
                      <a:pt x="1208860" y="33012"/>
                    </a:lnTo>
                    <a:lnTo>
                      <a:pt x="1134632" y="33012"/>
                    </a:lnTo>
                    <a:lnTo>
                      <a:pt x="1134632" y="55769"/>
                    </a:lnTo>
                    <a:lnTo>
                      <a:pt x="1203489" y="55769"/>
                    </a:lnTo>
                    <a:lnTo>
                      <a:pt x="1203489" y="84972"/>
                    </a:lnTo>
                    <a:lnTo>
                      <a:pt x="1134632" y="84972"/>
                    </a:lnTo>
                    <a:lnTo>
                      <a:pt x="1134632" y="113198"/>
                    </a:lnTo>
                    <a:lnTo>
                      <a:pt x="1211009" y="113198"/>
                    </a:lnTo>
                    <a:lnTo>
                      <a:pt x="1211009" y="145624"/>
                    </a:lnTo>
                    <a:lnTo>
                      <a:pt x="1090291" y="145624"/>
                    </a:lnTo>
                    <a:close/>
                    <a:moveTo>
                      <a:pt x="881132" y="2442"/>
                    </a:moveTo>
                    <a:lnTo>
                      <a:pt x="922446" y="2442"/>
                    </a:lnTo>
                    <a:lnTo>
                      <a:pt x="976358" y="81657"/>
                    </a:lnTo>
                    <a:lnTo>
                      <a:pt x="976358" y="2442"/>
                    </a:lnTo>
                    <a:lnTo>
                      <a:pt x="1018063" y="2442"/>
                    </a:lnTo>
                    <a:lnTo>
                      <a:pt x="1018063" y="145624"/>
                    </a:lnTo>
                    <a:lnTo>
                      <a:pt x="976358" y="145624"/>
                    </a:lnTo>
                    <a:lnTo>
                      <a:pt x="922738" y="67007"/>
                    </a:lnTo>
                    <a:lnTo>
                      <a:pt x="922738" y="145624"/>
                    </a:lnTo>
                    <a:lnTo>
                      <a:pt x="881132" y="145624"/>
                    </a:lnTo>
                    <a:close/>
                    <a:moveTo>
                      <a:pt x="768297" y="2442"/>
                    </a:moveTo>
                    <a:lnTo>
                      <a:pt x="812638" y="2442"/>
                    </a:lnTo>
                    <a:lnTo>
                      <a:pt x="812638" y="145624"/>
                    </a:lnTo>
                    <a:lnTo>
                      <a:pt x="768297" y="145624"/>
                    </a:lnTo>
                    <a:close/>
                    <a:moveTo>
                      <a:pt x="234497" y="2442"/>
                    </a:moveTo>
                    <a:lnTo>
                      <a:pt x="282757" y="2442"/>
                    </a:lnTo>
                    <a:lnTo>
                      <a:pt x="336560" y="145624"/>
                    </a:lnTo>
                    <a:lnTo>
                      <a:pt x="290229" y="145624"/>
                    </a:lnTo>
                    <a:lnTo>
                      <a:pt x="283066" y="121988"/>
                    </a:lnTo>
                    <a:lnTo>
                      <a:pt x="232835" y="121988"/>
                    </a:lnTo>
                    <a:lnTo>
                      <a:pt x="225856" y="145624"/>
                    </a:lnTo>
                    <a:lnTo>
                      <a:pt x="180682" y="145624"/>
                    </a:lnTo>
                    <a:close/>
                    <a:moveTo>
                      <a:pt x="0" y="2442"/>
                    </a:moveTo>
                    <a:lnTo>
                      <a:pt x="46250" y="2442"/>
                    </a:lnTo>
                    <a:lnTo>
                      <a:pt x="78476" y="105482"/>
                    </a:lnTo>
                    <a:lnTo>
                      <a:pt x="110290" y="2442"/>
                    </a:lnTo>
                    <a:lnTo>
                      <a:pt x="155195" y="2442"/>
                    </a:lnTo>
                    <a:lnTo>
                      <a:pt x="102029" y="145624"/>
                    </a:lnTo>
                    <a:lnTo>
                      <a:pt x="54075" y="145624"/>
                    </a:lnTo>
                    <a:close/>
                    <a:moveTo>
                      <a:pt x="643235" y="0"/>
                    </a:moveTo>
                    <a:cubicBezTo>
                      <a:pt x="661271" y="0"/>
                      <a:pt x="675449" y="3647"/>
                      <a:pt x="685769" y="10939"/>
                    </a:cubicBezTo>
                    <a:cubicBezTo>
                      <a:pt x="696090" y="18232"/>
                      <a:pt x="703757" y="29431"/>
                      <a:pt x="708770" y="44537"/>
                    </a:cubicBezTo>
                    <a:lnTo>
                      <a:pt x="669703" y="53230"/>
                    </a:lnTo>
                    <a:cubicBezTo>
                      <a:pt x="668335" y="48867"/>
                      <a:pt x="666903" y="45677"/>
                      <a:pt x="665405" y="43658"/>
                    </a:cubicBezTo>
                    <a:cubicBezTo>
                      <a:pt x="662931" y="40272"/>
                      <a:pt x="659903" y="37668"/>
                      <a:pt x="656322" y="35845"/>
                    </a:cubicBezTo>
                    <a:cubicBezTo>
                      <a:pt x="652741" y="34022"/>
                      <a:pt x="648737" y="33110"/>
                      <a:pt x="644309" y="33110"/>
                    </a:cubicBezTo>
                    <a:cubicBezTo>
                      <a:pt x="634282" y="33110"/>
                      <a:pt x="626598" y="37142"/>
                      <a:pt x="621259" y="45207"/>
                    </a:cubicBezTo>
                    <a:cubicBezTo>
                      <a:pt x="617222" y="51190"/>
                      <a:pt x="615204" y="60587"/>
                      <a:pt x="615204" y="73398"/>
                    </a:cubicBezTo>
                    <a:cubicBezTo>
                      <a:pt x="615204" y="89267"/>
                      <a:pt x="617613" y="100145"/>
                      <a:pt x="622431" y="106030"/>
                    </a:cubicBezTo>
                    <a:cubicBezTo>
                      <a:pt x="627250" y="111916"/>
                      <a:pt x="634021" y="114859"/>
                      <a:pt x="642746" y="114859"/>
                    </a:cubicBezTo>
                    <a:cubicBezTo>
                      <a:pt x="651211" y="114859"/>
                      <a:pt x="657608" y="112482"/>
                      <a:pt x="661938" y="107729"/>
                    </a:cubicBezTo>
                    <a:cubicBezTo>
                      <a:pt x="666268" y="102976"/>
                      <a:pt x="669410" y="96074"/>
                      <a:pt x="671363" y="87023"/>
                    </a:cubicBezTo>
                    <a:lnTo>
                      <a:pt x="710138" y="98743"/>
                    </a:lnTo>
                    <a:cubicBezTo>
                      <a:pt x="707533" y="109617"/>
                      <a:pt x="703431" y="118700"/>
                      <a:pt x="697831" y="125993"/>
                    </a:cubicBezTo>
                    <a:cubicBezTo>
                      <a:pt x="692232" y="133285"/>
                      <a:pt x="685281" y="138787"/>
                      <a:pt x="676979" y="142499"/>
                    </a:cubicBezTo>
                    <a:cubicBezTo>
                      <a:pt x="668677" y="146210"/>
                      <a:pt x="658113" y="148066"/>
                      <a:pt x="645286" y="148066"/>
                    </a:cubicBezTo>
                    <a:cubicBezTo>
                      <a:pt x="629724" y="148066"/>
                      <a:pt x="617011" y="145805"/>
                      <a:pt x="607146" y="141282"/>
                    </a:cubicBezTo>
                    <a:cubicBezTo>
                      <a:pt x="597282" y="136760"/>
                      <a:pt x="588768" y="128806"/>
                      <a:pt x="581606" y="117419"/>
                    </a:cubicBezTo>
                    <a:cubicBezTo>
                      <a:pt x="574444" y="106032"/>
                      <a:pt x="570862" y="91456"/>
                      <a:pt x="570862" y="73691"/>
                    </a:cubicBezTo>
                    <a:cubicBezTo>
                      <a:pt x="570862" y="50007"/>
                      <a:pt x="577162" y="31804"/>
                      <a:pt x="589761" y="19082"/>
                    </a:cubicBezTo>
                    <a:cubicBezTo>
                      <a:pt x="602360" y="6361"/>
                      <a:pt x="620185" y="0"/>
                      <a:pt x="643235" y="0"/>
                    </a:cubicBezTo>
                    <a:close/>
                    <a:moveTo>
                      <a:pt x="452735" y="0"/>
                    </a:moveTo>
                    <a:cubicBezTo>
                      <a:pt x="470771" y="0"/>
                      <a:pt x="484949" y="3647"/>
                      <a:pt x="495269" y="10939"/>
                    </a:cubicBezTo>
                    <a:cubicBezTo>
                      <a:pt x="505590" y="18232"/>
                      <a:pt x="513257" y="29431"/>
                      <a:pt x="518270" y="44537"/>
                    </a:cubicBezTo>
                    <a:lnTo>
                      <a:pt x="479203" y="53230"/>
                    </a:lnTo>
                    <a:cubicBezTo>
                      <a:pt x="477835" y="48867"/>
                      <a:pt x="476403" y="45677"/>
                      <a:pt x="474905" y="43658"/>
                    </a:cubicBezTo>
                    <a:cubicBezTo>
                      <a:pt x="472431" y="40272"/>
                      <a:pt x="469403" y="37668"/>
                      <a:pt x="465822" y="35845"/>
                    </a:cubicBezTo>
                    <a:cubicBezTo>
                      <a:pt x="462241" y="34022"/>
                      <a:pt x="458237" y="33110"/>
                      <a:pt x="453809" y="33110"/>
                    </a:cubicBezTo>
                    <a:cubicBezTo>
                      <a:pt x="443782" y="33110"/>
                      <a:pt x="436098" y="37142"/>
                      <a:pt x="430759" y="45207"/>
                    </a:cubicBezTo>
                    <a:cubicBezTo>
                      <a:pt x="426722" y="51190"/>
                      <a:pt x="424704" y="60587"/>
                      <a:pt x="424704" y="73398"/>
                    </a:cubicBezTo>
                    <a:cubicBezTo>
                      <a:pt x="424704" y="89267"/>
                      <a:pt x="427113" y="100145"/>
                      <a:pt x="431931" y="106030"/>
                    </a:cubicBezTo>
                    <a:cubicBezTo>
                      <a:pt x="436750" y="111916"/>
                      <a:pt x="443521" y="114859"/>
                      <a:pt x="452246" y="114859"/>
                    </a:cubicBezTo>
                    <a:cubicBezTo>
                      <a:pt x="460711" y="114859"/>
                      <a:pt x="467108" y="112482"/>
                      <a:pt x="471438" y="107729"/>
                    </a:cubicBezTo>
                    <a:cubicBezTo>
                      <a:pt x="475768" y="102976"/>
                      <a:pt x="478910" y="96074"/>
                      <a:pt x="480863" y="87023"/>
                    </a:cubicBezTo>
                    <a:lnTo>
                      <a:pt x="519638" y="98743"/>
                    </a:lnTo>
                    <a:cubicBezTo>
                      <a:pt x="517033" y="109617"/>
                      <a:pt x="512931" y="118700"/>
                      <a:pt x="507331" y="125993"/>
                    </a:cubicBezTo>
                    <a:cubicBezTo>
                      <a:pt x="501732" y="133285"/>
                      <a:pt x="494781" y="138787"/>
                      <a:pt x="486479" y="142499"/>
                    </a:cubicBezTo>
                    <a:cubicBezTo>
                      <a:pt x="478177" y="146210"/>
                      <a:pt x="467613" y="148066"/>
                      <a:pt x="454786" y="148066"/>
                    </a:cubicBezTo>
                    <a:cubicBezTo>
                      <a:pt x="439224" y="148066"/>
                      <a:pt x="426511" y="145805"/>
                      <a:pt x="416646" y="141282"/>
                    </a:cubicBezTo>
                    <a:cubicBezTo>
                      <a:pt x="406782" y="136760"/>
                      <a:pt x="398268" y="128806"/>
                      <a:pt x="391106" y="117419"/>
                    </a:cubicBezTo>
                    <a:cubicBezTo>
                      <a:pt x="383944" y="106032"/>
                      <a:pt x="380362" y="91456"/>
                      <a:pt x="380362" y="73691"/>
                    </a:cubicBezTo>
                    <a:cubicBezTo>
                      <a:pt x="380362" y="50007"/>
                      <a:pt x="386662" y="31804"/>
                      <a:pt x="399261" y="19082"/>
                    </a:cubicBezTo>
                    <a:cubicBezTo>
                      <a:pt x="411860" y="6361"/>
                      <a:pt x="429685" y="0"/>
                      <a:pt x="45273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A52D6CB-49BF-462D-B536-DB7FD8740FE9}"/>
                  </a:ext>
                </a:extLst>
              </p:cNvPr>
              <p:cNvSpPr/>
              <p:nvPr/>
            </p:nvSpPr>
            <p:spPr>
              <a:xfrm>
                <a:off x="9697445" y="3558078"/>
                <a:ext cx="55995" cy="48749"/>
              </a:xfrm>
              <a:custGeom>
                <a:avLst/>
                <a:gdLst>
                  <a:gd name="connsiteX0" fmla="*/ 102227 w 107623"/>
                  <a:gd name="connsiteY0" fmla="*/ 26958 h 93697"/>
                  <a:gd name="connsiteX1" fmla="*/ 82601 w 107623"/>
                  <a:gd name="connsiteY1" fmla="*/ 86294 h 93697"/>
                  <a:gd name="connsiteX2" fmla="*/ 5009 w 107623"/>
                  <a:gd name="connsiteY2" fmla="*/ 67124 h 93697"/>
                  <a:gd name="connsiteX3" fmla="*/ 26461 w 107623"/>
                  <a:gd name="connsiteY3" fmla="*/ 5963 h 93697"/>
                  <a:gd name="connsiteX4" fmla="*/ 102227 w 107623"/>
                  <a:gd name="connsiteY4" fmla="*/ 26958 h 9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623" h="93697">
                    <a:moveTo>
                      <a:pt x="102227" y="26958"/>
                    </a:moveTo>
                    <a:cubicBezTo>
                      <a:pt x="114095" y="48867"/>
                      <a:pt x="105879" y="73970"/>
                      <a:pt x="82601" y="86294"/>
                    </a:cubicBezTo>
                    <a:cubicBezTo>
                      <a:pt x="54759" y="101356"/>
                      <a:pt x="18702" y="92684"/>
                      <a:pt x="5009" y="67124"/>
                    </a:cubicBezTo>
                    <a:cubicBezTo>
                      <a:pt x="-6858" y="45672"/>
                      <a:pt x="3183" y="17830"/>
                      <a:pt x="26461" y="5963"/>
                    </a:cubicBezTo>
                    <a:cubicBezTo>
                      <a:pt x="53390" y="-7274"/>
                      <a:pt x="88991" y="2311"/>
                      <a:pt x="102227" y="26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896DE1C-6008-4236-8F6F-A6F7DD31CEB6}"/>
                  </a:ext>
                </a:extLst>
              </p:cNvPr>
              <p:cNvSpPr/>
              <p:nvPr/>
            </p:nvSpPr>
            <p:spPr>
              <a:xfrm>
                <a:off x="9697620" y="3478559"/>
                <a:ext cx="55736" cy="48638"/>
              </a:xfrm>
              <a:custGeom>
                <a:avLst/>
                <a:gdLst>
                  <a:gd name="connsiteX0" fmla="*/ 80895 w 107126"/>
                  <a:gd name="connsiteY0" fmla="*/ 86684 h 93483"/>
                  <a:gd name="connsiteX1" fmla="*/ 5585 w 107126"/>
                  <a:gd name="connsiteY1" fmla="*/ 67514 h 93483"/>
                  <a:gd name="connsiteX2" fmla="*/ 25668 w 107126"/>
                  <a:gd name="connsiteY2" fmla="*/ 6353 h 93483"/>
                  <a:gd name="connsiteX3" fmla="*/ 102804 w 107126"/>
                  <a:gd name="connsiteY3" fmla="*/ 27805 h 93483"/>
                  <a:gd name="connsiteX4" fmla="*/ 80895 w 107126"/>
                  <a:gd name="connsiteY4" fmla="*/ 86684 h 93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26" h="93483">
                    <a:moveTo>
                      <a:pt x="80895" y="86684"/>
                    </a:moveTo>
                    <a:cubicBezTo>
                      <a:pt x="53510" y="100833"/>
                      <a:pt x="18822" y="92161"/>
                      <a:pt x="5585" y="67514"/>
                    </a:cubicBezTo>
                    <a:cubicBezTo>
                      <a:pt x="-6738" y="45149"/>
                      <a:pt x="1934" y="18677"/>
                      <a:pt x="25668" y="6353"/>
                    </a:cubicBezTo>
                    <a:cubicBezTo>
                      <a:pt x="52597" y="-7796"/>
                      <a:pt x="90480" y="2702"/>
                      <a:pt x="102804" y="27805"/>
                    </a:cubicBezTo>
                    <a:cubicBezTo>
                      <a:pt x="113302" y="48801"/>
                      <a:pt x="104173" y="74361"/>
                      <a:pt x="80895" y="8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ame 103">
                <a:extLst>
                  <a:ext uri="{FF2B5EF4-FFF2-40B4-BE49-F238E27FC236}">
                    <a16:creationId xmlns:a16="http://schemas.microsoft.com/office/drawing/2014/main" id="{E0B62F40-96BB-4F08-B2EB-5280081B3E35}"/>
                  </a:ext>
                </a:extLst>
              </p:cNvPr>
              <p:cNvSpPr/>
              <p:nvPr/>
            </p:nvSpPr>
            <p:spPr>
              <a:xfrm>
                <a:off x="10128422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Frame 104">
                <a:extLst>
                  <a:ext uri="{FF2B5EF4-FFF2-40B4-BE49-F238E27FC236}">
                    <a16:creationId xmlns:a16="http://schemas.microsoft.com/office/drawing/2014/main" id="{19FEAC3E-20CA-4C27-B6C4-717997512F09}"/>
                  </a:ext>
                </a:extLst>
              </p:cNvPr>
              <p:cNvSpPr/>
              <p:nvPr/>
            </p:nvSpPr>
            <p:spPr>
              <a:xfrm>
                <a:off x="10692601" y="3420803"/>
                <a:ext cx="199332" cy="199332"/>
              </a:xfrm>
              <a:prstGeom prst="frame">
                <a:avLst>
                  <a:gd name="adj1" fmla="val 1498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Plus Sign 105">
                <a:extLst>
                  <a:ext uri="{FF2B5EF4-FFF2-40B4-BE49-F238E27FC236}">
                    <a16:creationId xmlns:a16="http://schemas.microsoft.com/office/drawing/2014/main" id="{7565903D-1D45-49C3-91C6-AD1EC31F2E4A}"/>
                  </a:ext>
                </a:extLst>
              </p:cNvPr>
              <p:cNvSpPr/>
              <p:nvPr/>
            </p:nvSpPr>
            <p:spPr>
              <a:xfrm>
                <a:off x="10469979" y="3418169"/>
                <a:ext cx="218053" cy="218053"/>
              </a:xfrm>
              <a:prstGeom prst="mathPl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Minus Sign 106">
                <a:extLst>
                  <a:ext uri="{FF2B5EF4-FFF2-40B4-BE49-F238E27FC236}">
                    <a16:creationId xmlns:a16="http://schemas.microsoft.com/office/drawing/2014/main" id="{1A0D4B90-846C-4D08-8E84-D930DBC3D415}"/>
                  </a:ext>
                </a:extLst>
              </p:cNvPr>
              <p:cNvSpPr/>
              <p:nvPr/>
            </p:nvSpPr>
            <p:spPr>
              <a:xfrm>
                <a:off x="9905801" y="3420807"/>
                <a:ext cx="199332" cy="199332"/>
              </a:xfrm>
              <a:prstGeom prst="mathMinus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5C1F793-6B2F-48C7-94F4-D58DAA1AFC32}"/>
                  </a:ext>
                </a:extLst>
              </p:cNvPr>
              <p:cNvSpPr/>
              <p:nvPr/>
            </p:nvSpPr>
            <p:spPr>
              <a:xfrm>
                <a:off x="10695953" y="3401217"/>
                <a:ext cx="207029" cy="195198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E0678EAE-2708-4575-B88C-CFD886C8BB35}"/>
              </a:ext>
            </a:extLst>
          </p:cNvPr>
          <p:cNvSpPr txBox="1"/>
          <p:nvPr/>
        </p:nvSpPr>
        <p:spPr>
          <a:xfrm>
            <a:off x="49237" y="2514919"/>
            <a:ext cx="7597595" cy="2543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Phần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người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dung: form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và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giao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diện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tại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mỗi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điểm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Quản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lý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trang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tiêm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chủng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81067" y="-98201"/>
            <a:ext cx="4561696" cy="10284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246179" y="2113970"/>
            <a:ext cx="9135211" cy="24590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qua form tin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tự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cmnd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cứu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kí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email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giấy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QR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3335D9-805A-4A21-B693-A5308B4EC586}"/>
              </a:ext>
            </a:extLst>
          </p:cNvPr>
          <p:cNvSpPr txBox="1"/>
          <p:nvPr/>
        </p:nvSpPr>
        <p:spPr>
          <a:xfrm>
            <a:off x="175157" y="276999"/>
            <a:ext cx="62789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Phần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06B99-8B28-4C51-8F16-1152DB35354E}"/>
              </a:ext>
            </a:extLst>
          </p:cNvPr>
          <p:cNvSpPr txBox="1"/>
          <p:nvPr/>
        </p:nvSpPr>
        <p:spPr>
          <a:xfrm>
            <a:off x="175157" y="1815175"/>
            <a:ext cx="9135211" cy="36248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Check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ngày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gửi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mail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đến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những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đã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cũng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truy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suất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nhanh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chóng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94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5073</TotalTime>
  <Words>368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77</cp:revision>
  <dcterms:created xsi:type="dcterms:W3CDTF">2020-01-20T05:08:25Z</dcterms:created>
  <dcterms:modified xsi:type="dcterms:W3CDTF">2021-09-09T07:48:20Z</dcterms:modified>
</cp:coreProperties>
</file>